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10287000" cx="18288000"/>
  <p:notesSz cx="6858000" cy="9144000"/>
  <p:embeddedFontLst>
    <p:embeddedFont>
      <p:font typeface="Roboto"/>
      <p:regular r:id="rId32"/>
      <p:bold r:id="rId33"/>
      <p:italic r:id="rId34"/>
      <p:boldItalic r:id="rId35"/>
    </p:embeddedFont>
    <p:embeddedFont>
      <p:font typeface="Poppins"/>
      <p:regular r:id="rId36"/>
      <p:bold r:id="rId37"/>
      <p:italic r:id="rId38"/>
      <p:boldItalic r:id="rId39"/>
    </p:embeddedFont>
    <p:embeddedFont>
      <p:font typeface="Montserrat"/>
      <p:regular r:id="rId40"/>
      <p:bold r:id="rId41"/>
      <p:italic r:id="rId42"/>
      <p:boldItalic r:id="rId43"/>
    </p:embeddedFont>
    <p:embeddedFont>
      <p:font typeface="Open Sans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48" roundtripDataSignature="AMtx7mgDOsa7cV6Fhxp4fSetQ8NOcjHp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regular.fntdata"/><Relationship Id="rId20" Type="http://schemas.openxmlformats.org/officeDocument/2006/relationships/slide" Target="slides/slide15.xml"/><Relationship Id="rId42" Type="http://schemas.openxmlformats.org/officeDocument/2006/relationships/font" Target="fonts/Montserrat-italic.fntdata"/><Relationship Id="rId41" Type="http://schemas.openxmlformats.org/officeDocument/2006/relationships/font" Target="fonts/Montserrat-bold.fntdata"/><Relationship Id="rId22" Type="http://schemas.openxmlformats.org/officeDocument/2006/relationships/slide" Target="slides/slide17.xml"/><Relationship Id="rId44" Type="http://schemas.openxmlformats.org/officeDocument/2006/relationships/font" Target="fonts/OpenSans-regular.fntdata"/><Relationship Id="rId21" Type="http://schemas.openxmlformats.org/officeDocument/2006/relationships/slide" Target="slides/slide16.xml"/><Relationship Id="rId43" Type="http://schemas.openxmlformats.org/officeDocument/2006/relationships/font" Target="fonts/Montserrat-boldItalic.fntdata"/><Relationship Id="rId24" Type="http://schemas.openxmlformats.org/officeDocument/2006/relationships/slide" Target="slides/slide19.xml"/><Relationship Id="rId46" Type="http://schemas.openxmlformats.org/officeDocument/2006/relationships/font" Target="fonts/OpenSans-italic.fntdata"/><Relationship Id="rId23" Type="http://schemas.openxmlformats.org/officeDocument/2006/relationships/slide" Target="slides/slide18.xml"/><Relationship Id="rId45" Type="http://schemas.openxmlformats.org/officeDocument/2006/relationships/font" Target="fonts/Open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customschemas.google.com/relationships/presentationmetadata" Target="metadata"/><Relationship Id="rId25" Type="http://schemas.openxmlformats.org/officeDocument/2006/relationships/slide" Target="slides/slide20.xml"/><Relationship Id="rId47" Type="http://schemas.openxmlformats.org/officeDocument/2006/relationships/font" Target="fonts/OpenSans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bold.fntdata"/><Relationship Id="rId10" Type="http://schemas.openxmlformats.org/officeDocument/2006/relationships/slide" Target="slides/slide5.xml"/><Relationship Id="rId32" Type="http://schemas.openxmlformats.org/officeDocument/2006/relationships/font" Target="fonts/Roboto-regular.fntdata"/><Relationship Id="rId13" Type="http://schemas.openxmlformats.org/officeDocument/2006/relationships/slide" Target="slides/slide8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-italic.fntdata"/><Relationship Id="rId15" Type="http://schemas.openxmlformats.org/officeDocument/2006/relationships/slide" Target="slides/slide10.xml"/><Relationship Id="rId37" Type="http://schemas.openxmlformats.org/officeDocument/2006/relationships/font" Target="fonts/Poppins-bold.fntdata"/><Relationship Id="rId14" Type="http://schemas.openxmlformats.org/officeDocument/2006/relationships/slide" Target="slides/slide9.xml"/><Relationship Id="rId36" Type="http://schemas.openxmlformats.org/officeDocument/2006/relationships/font" Target="fonts/Poppins-regular.fntdata"/><Relationship Id="rId17" Type="http://schemas.openxmlformats.org/officeDocument/2006/relationships/slide" Target="slides/slide12.xml"/><Relationship Id="rId39" Type="http://schemas.openxmlformats.org/officeDocument/2006/relationships/font" Target="fonts/Poppins-boldItalic.fntdata"/><Relationship Id="rId16" Type="http://schemas.openxmlformats.org/officeDocument/2006/relationships/slide" Target="slides/slide11.xml"/><Relationship Id="rId38" Type="http://schemas.openxmlformats.org/officeDocument/2006/relationships/font" Target="fonts/Poppins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" name="Google Shape;81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6" name="Google Shape;236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9" name="Google Shape;249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2" name="Google Shape;262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5" name="Google Shape;275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8" name="Google Shape;288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1" name="Google Shape;301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4" name="Google Shape;314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7" name="Google Shape;32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6" name="Google Shape;35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eb875b71ad_2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6" name="Google Shape;366;g1eb875b71ad_2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6" name="Google Shape;37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7" name="Google Shape;40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eb875b71ad_2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6" name="Google Shape;416;g1eb875b71ad_2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eb875b71ad_2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5" name="Google Shape;425;g1eb875b71ad_2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4" name="Google Shape;43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eb90cfa828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1" name="Google Shape;451;g1eb90cfa828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1" name="Google Shape;46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" name="Google Shape;11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" name="Google Shape;20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2" name="Google Shape;22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7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7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2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5" name="Google Shape;35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2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" name="Google Shape;55;p2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6" name="Google Shape;56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2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" name="Google Shape;63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6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hyperlink" Target="https://pucminas.instructure.com/groups/155215/users/228267" TargetMode="External"/><Relationship Id="rId10" Type="http://schemas.openxmlformats.org/officeDocument/2006/relationships/hyperlink" Target="https://pucminas.instructure.com/groups/155215/users/228267" TargetMode="External"/><Relationship Id="rId13" Type="http://schemas.openxmlformats.org/officeDocument/2006/relationships/image" Target="../media/image2.jpg"/><Relationship Id="rId12" Type="http://schemas.openxmlformats.org/officeDocument/2006/relationships/hyperlink" Target="https://pucminas.instructure.com/courses/156603/users/90145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Relationship Id="rId4" Type="http://schemas.openxmlformats.org/officeDocument/2006/relationships/image" Target="../media/image7.jpg"/><Relationship Id="rId9" Type="http://schemas.openxmlformats.org/officeDocument/2006/relationships/hyperlink" Target="https://pucminas.instructure.com/groups/155215/users/231783" TargetMode="External"/><Relationship Id="rId5" Type="http://schemas.openxmlformats.org/officeDocument/2006/relationships/image" Target="../media/image3.jpg"/><Relationship Id="rId6" Type="http://schemas.openxmlformats.org/officeDocument/2006/relationships/hyperlink" Target="https://pucminas.instructure.com/groups/155215/users/230571" TargetMode="External"/><Relationship Id="rId7" Type="http://schemas.openxmlformats.org/officeDocument/2006/relationships/hyperlink" Target="https://pucminas.instructure.com/groups/155215/users/230976" TargetMode="External"/><Relationship Id="rId8" Type="http://schemas.openxmlformats.org/officeDocument/2006/relationships/hyperlink" Target="https://pucminas.instructure.com/groups/155215/users/77181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Relationship Id="rId4" Type="http://schemas.openxmlformats.org/officeDocument/2006/relationships/image" Target="../media/image19.png"/><Relationship Id="rId5" Type="http://schemas.openxmlformats.org/officeDocument/2006/relationships/image" Target="../media/image2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Relationship Id="rId4" Type="http://schemas.openxmlformats.org/officeDocument/2006/relationships/image" Target="../media/image19.png"/><Relationship Id="rId5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Relationship Id="rId4" Type="http://schemas.openxmlformats.org/officeDocument/2006/relationships/image" Target="../media/image19.png"/><Relationship Id="rId5" Type="http://schemas.openxmlformats.org/officeDocument/2006/relationships/image" Target="../media/image1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Relationship Id="rId4" Type="http://schemas.openxmlformats.org/officeDocument/2006/relationships/image" Target="../media/image19.png"/><Relationship Id="rId5" Type="http://schemas.openxmlformats.org/officeDocument/2006/relationships/image" Target="../media/image5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Relationship Id="rId4" Type="http://schemas.openxmlformats.org/officeDocument/2006/relationships/image" Target="../media/image19.png"/><Relationship Id="rId5" Type="http://schemas.openxmlformats.org/officeDocument/2006/relationships/image" Target="../media/image2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Relationship Id="rId4" Type="http://schemas.openxmlformats.org/officeDocument/2006/relationships/image" Target="../media/image19.png"/><Relationship Id="rId5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g"/><Relationship Id="rId4" Type="http://schemas.openxmlformats.org/officeDocument/2006/relationships/image" Target="../media/image19.png"/><Relationship Id="rId5" Type="http://schemas.openxmlformats.org/officeDocument/2006/relationships/image" Target="../media/image46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jpg"/><Relationship Id="rId10" Type="http://schemas.openxmlformats.org/officeDocument/2006/relationships/image" Target="../media/image6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jpg"/><Relationship Id="rId4" Type="http://schemas.openxmlformats.org/officeDocument/2006/relationships/image" Target="../media/image39.png"/><Relationship Id="rId9" Type="http://schemas.openxmlformats.org/officeDocument/2006/relationships/image" Target="../media/image4.png"/><Relationship Id="rId5" Type="http://schemas.openxmlformats.org/officeDocument/2006/relationships/image" Target="../media/image30.png"/><Relationship Id="rId6" Type="http://schemas.openxmlformats.org/officeDocument/2006/relationships/image" Target="../media/image23.png"/><Relationship Id="rId7" Type="http://schemas.openxmlformats.org/officeDocument/2006/relationships/image" Target="../media/image29.png"/><Relationship Id="rId8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jpg"/><Relationship Id="rId4" Type="http://schemas.openxmlformats.org/officeDocument/2006/relationships/hyperlink" Target="http://drive.google.com/file/d/1ApfsKoxD49644TR6XseyjDY9sGJ1xMK8/view" TargetMode="External"/><Relationship Id="rId5" Type="http://schemas.openxmlformats.org/officeDocument/2006/relationships/image" Target="../media/image42.jpg"/><Relationship Id="rId6" Type="http://schemas.openxmlformats.org/officeDocument/2006/relationships/image" Target="../media/image3.jpg"/><Relationship Id="rId7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jpg"/><Relationship Id="rId4" Type="http://schemas.openxmlformats.org/officeDocument/2006/relationships/hyperlink" Target="http://drive.google.com/file/d/1WH9pAh-xpmt1EMs1LC2EX_E_MrUaW9sK/view" TargetMode="External"/><Relationship Id="rId5" Type="http://schemas.openxmlformats.org/officeDocument/2006/relationships/image" Target="../media/image48.jpg"/><Relationship Id="rId6" Type="http://schemas.openxmlformats.org/officeDocument/2006/relationships/image" Target="../media/image3.jpg"/><Relationship Id="rId7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20.xml"/><Relationship Id="rId10" Type="http://schemas.openxmlformats.org/officeDocument/2006/relationships/slide" Target="/ppt/slides/slide17.xml"/><Relationship Id="rId13" Type="http://schemas.openxmlformats.org/officeDocument/2006/relationships/image" Target="../media/image3.jpg"/><Relationship Id="rId12" Type="http://schemas.openxmlformats.org/officeDocument/2006/relationships/slide" Target="/ppt/slides/slide24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slide" Target="/ppt/slides/slide3.xml"/><Relationship Id="rId9" Type="http://schemas.openxmlformats.org/officeDocument/2006/relationships/slide" Target="/ppt/slides/slide17.xml"/><Relationship Id="rId14" Type="http://schemas.openxmlformats.org/officeDocument/2006/relationships/image" Target="../media/image19.png"/><Relationship Id="rId5" Type="http://schemas.openxmlformats.org/officeDocument/2006/relationships/slide" Target="/ppt/slides/slide4.xml"/><Relationship Id="rId6" Type="http://schemas.openxmlformats.org/officeDocument/2006/relationships/slide" Target="/ppt/slides/slide5.xml"/><Relationship Id="rId7" Type="http://schemas.openxmlformats.org/officeDocument/2006/relationships/slide" Target="/ppt/slides/slide6.xml"/><Relationship Id="rId8" Type="http://schemas.openxmlformats.org/officeDocument/2006/relationships/slide" Target="/ppt/slides/slide17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9.jpg"/><Relationship Id="rId4" Type="http://schemas.openxmlformats.org/officeDocument/2006/relationships/image" Target="../media/image36.jpg"/><Relationship Id="rId9" Type="http://schemas.openxmlformats.org/officeDocument/2006/relationships/image" Target="../media/image19.png"/><Relationship Id="rId5" Type="http://schemas.openxmlformats.org/officeDocument/2006/relationships/image" Target="../media/image43.jpg"/><Relationship Id="rId6" Type="http://schemas.openxmlformats.org/officeDocument/2006/relationships/image" Target="../media/image3.jpg"/><Relationship Id="rId7" Type="http://schemas.openxmlformats.org/officeDocument/2006/relationships/image" Target="../media/image35.png"/><Relationship Id="rId8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image" Target="../media/image3.jpg"/><Relationship Id="rId5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jpg"/><Relationship Id="rId4" Type="http://schemas.openxmlformats.org/officeDocument/2006/relationships/image" Target="../media/image41.png"/><Relationship Id="rId5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jpg"/><Relationship Id="rId4" Type="http://schemas.openxmlformats.org/officeDocument/2006/relationships/image" Target="../media/image45.png"/><Relationship Id="rId5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0.jpg"/><Relationship Id="rId4" Type="http://schemas.openxmlformats.org/officeDocument/2006/relationships/image" Target="../media/image3.jpg"/><Relationship Id="rId5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jpg"/><Relationship Id="rId4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jpg"/><Relationship Id="rId4" Type="http://schemas.openxmlformats.org/officeDocument/2006/relationships/image" Target="../media/image7.jpg"/><Relationship Id="rId5" Type="http://schemas.openxmlformats.org/officeDocument/2006/relationships/image" Target="../media/image3.jpg"/><Relationship Id="rId6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g"/><Relationship Id="rId4" Type="http://schemas.openxmlformats.org/officeDocument/2006/relationships/image" Target="../media/image4.png"/><Relationship Id="rId5" Type="http://schemas.openxmlformats.org/officeDocument/2006/relationships/image" Target="../media/image3.jpg"/><Relationship Id="rId6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6.png"/><Relationship Id="rId5" Type="http://schemas.openxmlformats.org/officeDocument/2006/relationships/image" Target="../media/image3.jpg"/><Relationship Id="rId6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3.jpg"/><Relationship Id="rId5" Type="http://schemas.openxmlformats.org/officeDocument/2006/relationships/image" Target="../media/image11.png"/><Relationship Id="rId6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Relationship Id="rId4" Type="http://schemas.openxmlformats.org/officeDocument/2006/relationships/image" Target="../media/image12.jpg"/><Relationship Id="rId5" Type="http://schemas.openxmlformats.org/officeDocument/2006/relationships/image" Target="../media/image3.jpg"/><Relationship Id="rId6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19.png"/><Relationship Id="rId5" Type="http://schemas.openxmlformats.org/officeDocument/2006/relationships/image" Target="../media/image53.jpg"/><Relationship Id="rId6" Type="http://schemas.openxmlformats.org/officeDocument/2006/relationships/image" Target="../media/image3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Relationship Id="rId4" Type="http://schemas.openxmlformats.org/officeDocument/2006/relationships/image" Target="../media/image19.png"/><Relationship Id="rId5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Relationship Id="rId4" Type="http://schemas.openxmlformats.org/officeDocument/2006/relationships/image" Target="../media/image33.jpg"/><Relationship Id="rId5" Type="http://schemas.openxmlformats.org/officeDocument/2006/relationships/image" Target="../media/image3.jpg"/><Relationship Id="rId6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"/>
          <p:cNvSpPr/>
          <p:nvPr/>
        </p:nvSpPr>
        <p:spPr>
          <a:xfrm>
            <a:off x="0" y="0"/>
            <a:ext cx="2029968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522" l="-12368" r="-124" t="-30967"/>
            </a:stretch>
          </a:blipFill>
          <a:ln>
            <a:noFill/>
          </a:ln>
        </p:spPr>
      </p:sp>
      <p:sp>
        <p:nvSpPr>
          <p:cNvPr id="84" name="Google Shape;84;p1"/>
          <p:cNvSpPr/>
          <p:nvPr/>
        </p:nvSpPr>
        <p:spPr>
          <a:xfrm>
            <a:off x="2979506" y="633851"/>
            <a:ext cx="12323556" cy="7230608"/>
          </a:xfrm>
          <a:custGeom>
            <a:rect b="b" l="l" r="r" t="t"/>
            <a:pathLst>
              <a:path extrusionOk="0" h="2638908" w="4497648">
                <a:moveTo>
                  <a:pt x="0" y="0"/>
                </a:moveTo>
                <a:lnTo>
                  <a:pt x="4497648" y="0"/>
                </a:lnTo>
                <a:lnTo>
                  <a:pt x="4497648" y="2638908"/>
                </a:lnTo>
                <a:lnTo>
                  <a:pt x="0" y="263890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sp>
      <p:sp>
        <p:nvSpPr>
          <p:cNvPr id="85" name="Google Shape;85;p1"/>
          <p:cNvSpPr/>
          <p:nvPr/>
        </p:nvSpPr>
        <p:spPr>
          <a:xfrm>
            <a:off x="2965231" y="643388"/>
            <a:ext cx="12328989" cy="7233795"/>
          </a:xfrm>
          <a:custGeom>
            <a:rect b="b" l="l" r="r" t="t"/>
            <a:pathLst>
              <a:path extrusionOk="0" h="7233795" w="12328989">
                <a:moveTo>
                  <a:pt x="0" y="0"/>
                </a:moveTo>
                <a:lnTo>
                  <a:pt x="12328988" y="0"/>
                </a:lnTo>
                <a:lnTo>
                  <a:pt x="12328988" y="7233795"/>
                </a:lnTo>
                <a:lnTo>
                  <a:pt x="0" y="72337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70000"/>
            </a:blip>
            <a:stretch>
              <a:fillRect b="-8077" l="-30777" r="-4736" t="-46098"/>
            </a:stretch>
          </a:blipFill>
          <a:ln>
            <a:noFill/>
          </a:ln>
        </p:spPr>
      </p:sp>
      <p:cxnSp>
        <p:nvCxnSpPr>
          <p:cNvPr id="86" name="Google Shape;86;p1"/>
          <p:cNvCxnSpPr/>
          <p:nvPr/>
        </p:nvCxnSpPr>
        <p:spPr>
          <a:xfrm>
            <a:off x="2965218" y="605276"/>
            <a:ext cx="1237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" name="Google Shape;87;p1"/>
          <p:cNvCxnSpPr/>
          <p:nvPr/>
        </p:nvCxnSpPr>
        <p:spPr>
          <a:xfrm>
            <a:off x="2965218" y="7877170"/>
            <a:ext cx="1237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" name="Google Shape;88;p1"/>
          <p:cNvCxnSpPr/>
          <p:nvPr/>
        </p:nvCxnSpPr>
        <p:spPr>
          <a:xfrm rot="5400000">
            <a:off x="-685032" y="4241238"/>
            <a:ext cx="73005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" name="Google Shape;89;p1"/>
          <p:cNvCxnSpPr/>
          <p:nvPr/>
        </p:nvCxnSpPr>
        <p:spPr>
          <a:xfrm rot="5400000">
            <a:off x="11679732" y="4310238"/>
            <a:ext cx="72861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" name="Google Shape;90;p1"/>
          <p:cNvSpPr/>
          <p:nvPr/>
        </p:nvSpPr>
        <p:spPr>
          <a:xfrm>
            <a:off x="242665" y="182369"/>
            <a:ext cx="1877628" cy="1877621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242677" y="8241628"/>
            <a:ext cx="3961500" cy="21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89963" lvl="1" marL="379926" marR="0" rtl="0" algn="l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9"/>
              <a:buFont typeface="Arial"/>
              <a:buChar char="•"/>
            </a:pPr>
            <a:r>
              <a:rPr b="0" i="0" lang="en-US" sz="1759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Italo Fideles Vieira do Nascimento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9963" lvl="1" marL="379926" marR="0" rtl="0" algn="l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9"/>
              <a:buFont typeface="Arial"/>
              <a:buChar char="•"/>
            </a:pPr>
            <a:r>
              <a:rPr b="0" i="0" lang="en-US" sz="1759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Jully Anne Roman Palhano Dutra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9963" lvl="1" marL="379926" marR="0" rtl="0" algn="l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9"/>
              <a:buFont typeface="Arial"/>
              <a:buChar char="•"/>
            </a:pPr>
            <a:r>
              <a:rPr b="0" i="0" lang="en-US" sz="1759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Lucas de Souza Nassif Lemos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9963" lvl="1" marL="379926" marR="0" rtl="0" algn="l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9"/>
              <a:buFont typeface="Arial"/>
              <a:buChar char="•"/>
            </a:pPr>
            <a:r>
              <a:rPr b="0" i="0" lang="en-US" sz="1759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Mariana Silva de Mello Mattos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9963" lvl="1" marL="379926" marR="0" rtl="0" algn="l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9"/>
              <a:buFont typeface="Arial"/>
              <a:buChar char="•"/>
            </a:pPr>
            <a:r>
              <a:rPr b="0" i="0" lang="en-US" sz="1759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Vinícius Pereira Coelho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9"/>
              <a:buFont typeface="Arial"/>
              <a:buNone/>
            </a:pPr>
            <a:r>
              <a:t/>
            </a:r>
            <a:endParaRPr b="0" i="0" sz="1759" u="sng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  <a:hlinkClick r:id="rId11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2696124" y="8992225"/>
            <a:ext cx="52533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Orientadora</a:t>
            </a:r>
            <a:endParaRPr b="1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Prof.</a:t>
            </a:r>
            <a:r>
              <a:rPr b="1" i="0" lang="en-US" sz="1800" u="sng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Juliana Amaral Baroni de Carvalho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13">
            <a:alphaModFix amt="88000"/>
          </a:blip>
          <a:srcRect b="0" l="0" r="0" t="0"/>
          <a:stretch/>
        </p:blipFill>
        <p:spPr>
          <a:xfrm>
            <a:off x="4720002" y="1591963"/>
            <a:ext cx="8847990" cy="58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 txBox="1"/>
          <p:nvPr/>
        </p:nvSpPr>
        <p:spPr>
          <a:xfrm>
            <a:off x="4443304" y="7531717"/>
            <a:ext cx="94014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89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b="0" i="0" lang="en-US" sz="2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LOCAÇÃO DE VEÍCULOS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89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t/>
            </a:r>
            <a:endParaRPr b="0" i="0" sz="205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4443298" y="830007"/>
            <a:ext cx="94014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89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Arial"/>
              <a:buNone/>
            </a:pPr>
            <a:r>
              <a:rPr b="0" i="0" lang="en-US" sz="43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APLICAÇÕES PARA PROCESSOS DE NEGÓCIOS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89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Arial"/>
              <a:buNone/>
            </a:pPr>
            <a:r>
              <a:t/>
            </a:r>
            <a:endParaRPr b="0" i="0" sz="435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8" name="Google Shape;238;p28"/>
          <p:cNvCxnSpPr/>
          <p:nvPr/>
        </p:nvCxnSpPr>
        <p:spPr>
          <a:xfrm>
            <a:off x="599973" y="566840"/>
            <a:ext cx="1781199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9" name="Google Shape;239;p28"/>
          <p:cNvSpPr/>
          <p:nvPr/>
        </p:nvSpPr>
        <p:spPr>
          <a:xfrm>
            <a:off x="333375" y="276429"/>
            <a:ext cx="533196" cy="533196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8"/>
          <p:cNvSpPr/>
          <p:nvPr/>
        </p:nvSpPr>
        <p:spPr>
          <a:xfrm>
            <a:off x="379399" y="322453"/>
            <a:ext cx="441148" cy="441148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8"/>
          <p:cNvSpPr/>
          <p:nvPr/>
        </p:nvSpPr>
        <p:spPr>
          <a:xfrm>
            <a:off x="413429" y="356483"/>
            <a:ext cx="373089" cy="373089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8"/>
          <p:cNvSpPr/>
          <p:nvPr/>
        </p:nvSpPr>
        <p:spPr>
          <a:xfrm>
            <a:off x="453123" y="396177"/>
            <a:ext cx="293699" cy="293699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8"/>
          <p:cNvSpPr txBox="1"/>
          <p:nvPr/>
        </p:nvSpPr>
        <p:spPr>
          <a:xfrm>
            <a:off x="2381171" y="235259"/>
            <a:ext cx="7319419" cy="1378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Modelagem de processos TO BE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4AA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4" name="Google Shape;244;p28"/>
          <p:cNvSpPr/>
          <p:nvPr/>
        </p:nvSpPr>
        <p:spPr>
          <a:xfrm>
            <a:off x="16369377" y="9265913"/>
            <a:ext cx="871829" cy="871826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59300" y="9265925"/>
            <a:ext cx="871825" cy="871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246" name="Google Shape;246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48876" y="2323365"/>
            <a:ext cx="14336857" cy="480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1" name="Google Shape;251;p29"/>
          <p:cNvCxnSpPr/>
          <p:nvPr/>
        </p:nvCxnSpPr>
        <p:spPr>
          <a:xfrm>
            <a:off x="599973" y="566840"/>
            <a:ext cx="1781199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2" name="Google Shape;252;p29"/>
          <p:cNvSpPr/>
          <p:nvPr/>
        </p:nvSpPr>
        <p:spPr>
          <a:xfrm>
            <a:off x="333375" y="276429"/>
            <a:ext cx="533196" cy="533196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9"/>
          <p:cNvSpPr/>
          <p:nvPr/>
        </p:nvSpPr>
        <p:spPr>
          <a:xfrm>
            <a:off x="379399" y="322453"/>
            <a:ext cx="441148" cy="441148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9"/>
          <p:cNvSpPr/>
          <p:nvPr/>
        </p:nvSpPr>
        <p:spPr>
          <a:xfrm>
            <a:off x="413429" y="356483"/>
            <a:ext cx="373089" cy="373089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9"/>
          <p:cNvSpPr/>
          <p:nvPr/>
        </p:nvSpPr>
        <p:spPr>
          <a:xfrm>
            <a:off x="453123" y="396177"/>
            <a:ext cx="293699" cy="293699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9"/>
          <p:cNvSpPr txBox="1"/>
          <p:nvPr/>
        </p:nvSpPr>
        <p:spPr>
          <a:xfrm>
            <a:off x="2381171" y="235259"/>
            <a:ext cx="7319419" cy="1378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Modelagem de processos TO BE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4AA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7" name="Google Shape;257;p29"/>
          <p:cNvSpPr/>
          <p:nvPr/>
        </p:nvSpPr>
        <p:spPr>
          <a:xfrm>
            <a:off x="16369377" y="9265913"/>
            <a:ext cx="871829" cy="871826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59300" y="9265925"/>
            <a:ext cx="871825" cy="871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diagram of a vehicle&#10;&#10;Description automatically generated" id="259" name="Google Shape;259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20319" y="1820271"/>
            <a:ext cx="12787207" cy="6646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4" name="Google Shape;264;p30"/>
          <p:cNvCxnSpPr/>
          <p:nvPr/>
        </p:nvCxnSpPr>
        <p:spPr>
          <a:xfrm>
            <a:off x="599973" y="566840"/>
            <a:ext cx="1781199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5" name="Google Shape;265;p30"/>
          <p:cNvSpPr/>
          <p:nvPr/>
        </p:nvSpPr>
        <p:spPr>
          <a:xfrm>
            <a:off x="333375" y="276429"/>
            <a:ext cx="533196" cy="533196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0"/>
          <p:cNvSpPr/>
          <p:nvPr/>
        </p:nvSpPr>
        <p:spPr>
          <a:xfrm>
            <a:off x="379399" y="322453"/>
            <a:ext cx="441148" cy="441148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0"/>
          <p:cNvSpPr/>
          <p:nvPr/>
        </p:nvSpPr>
        <p:spPr>
          <a:xfrm>
            <a:off x="413429" y="356483"/>
            <a:ext cx="373089" cy="373089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0"/>
          <p:cNvSpPr/>
          <p:nvPr/>
        </p:nvSpPr>
        <p:spPr>
          <a:xfrm>
            <a:off x="453123" y="396177"/>
            <a:ext cx="293699" cy="293699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0"/>
          <p:cNvSpPr txBox="1"/>
          <p:nvPr/>
        </p:nvSpPr>
        <p:spPr>
          <a:xfrm>
            <a:off x="2381171" y="235259"/>
            <a:ext cx="7319419" cy="1378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Modelagem de processos TO BE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4AA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0" name="Google Shape;270;p30"/>
          <p:cNvSpPr/>
          <p:nvPr/>
        </p:nvSpPr>
        <p:spPr>
          <a:xfrm>
            <a:off x="16369377" y="9265913"/>
            <a:ext cx="871829" cy="871826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Google Shape;27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59300" y="9265925"/>
            <a:ext cx="871825" cy="871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272" name="Google Shape;272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0277" y="1858485"/>
            <a:ext cx="15559023" cy="6217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7" name="Google Shape;277;p31"/>
          <p:cNvCxnSpPr/>
          <p:nvPr/>
        </p:nvCxnSpPr>
        <p:spPr>
          <a:xfrm>
            <a:off x="599973" y="566840"/>
            <a:ext cx="1781199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8" name="Google Shape;278;p31"/>
          <p:cNvSpPr/>
          <p:nvPr/>
        </p:nvSpPr>
        <p:spPr>
          <a:xfrm>
            <a:off x="333375" y="276429"/>
            <a:ext cx="533196" cy="533196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1"/>
          <p:cNvSpPr/>
          <p:nvPr/>
        </p:nvSpPr>
        <p:spPr>
          <a:xfrm>
            <a:off x="379399" y="322453"/>
            <a:ext cx="441148" cy="441148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1"/>
          <p:cNvSpPr/>
          <p:nvPr/>
        </p:nvSpPr>
        <p:spPr>
          <a:xfrm>
            <a:off x="413429" y="356483"/>
            <a:ext cx="373089" cy="373089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1"/>
          <p:cNvSpPr/>
          <p:nvPr/>
        </p:nvSpPr>
        <p:spPr>
          <a:xfrm>
            <a:off x="453123" y="396177"/>
            <a:ext cx="293699" cy="293699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1"/>
          <p:cNvSpPr txBox="1"/>
          <p:nvPr/>
        </p:nvSpPr>
        <p:spPr>
          <a:xfrm>
            <a:off x="2381171" y="235259"/>
            <a:ext cx="7319419" cy="1378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Modelagem de processos TO BE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4AA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3" name="Google Shape;283;p31"/>
          <p:cNvSpPr/>
          <p:nvPr/>
        </p:nvSpPr>
        <p:spPr>
          <a:xfrm>
            <a:off x="16369377" y="9265913"/>
            <a:ext cx="871829" cy="871826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59300" y="9265925"/>
            <a:ext cx="871825" cy="871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285" name="Google Shape;285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85142" y="1945679"/>
            <a:ext cx="14490784" cy="654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0" name="Google Shape;290;p32"/>
          <p:cNvCxnSpPr/>
          <p:nvPr/>
        </p:nvCxnSpPr>
        <p:spPr>
          <a:xfrm>
            <a:off x="599973" y="566840"/>
            <a:ext cx="1781199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1" name="Google Shape;291;p32"/>
          <p:cNvSpPr/>
          <p:nvPr/>
        </p:nvSpPr>
        <p:spPr>
          <a:xfrm>
            <a:off x="333375" y="276429"/>
            <a:ext cx="533196" cy="533196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2"/>
          <p:cNvSpPr/>
          <p:nvPr/>
        </p:nvSpPr>
        <p:spPr>
          <a:xfrm>
            <a:off x="379399" y="322453"/>
            <a:ext cx="441148" cy="441148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2"/>
          <p:cNvSpPr/>
          <p:nvPr/>
        </p:nvSpPr>
        <p:spPr>
          <a:xfrm>
            <a:off x="413429" y="356483"/>
            <a:ext cx="373089" cy="373089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2"/>
          <p:cNvSpPr/>
          <p:nvPr/>
        </p:nvSpPr>
        <p:spPr>
          <a:xfrm>
            <a:off x="453123" y="396177"/>
            <a:ext cx="293699" cy="293699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2"/>
          <p:cNvSpPr txBox="1"/>
          <p:nvPr/>
        </p:nvSpPr>
        <p:spPr>
          <a:xfrm>
            <a:off x="2381171" y="235259"/>
            <a:ext cx="7319419" cy="1378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Modelagem de processos TO BE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4AA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6" name="Google Shape;296;p32"/>
          <p:cNvSpPr/>
          <p:nvPr/>
        </p:nvSpPr>
        <p:spPr>
          <a:xfrm>
            <a:off x="16369377" y="9265913"/>
            <a:ext cx="871829" cy="871826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59300" y="9265925"/>
            <a:ext cx="871825" cy="871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298" name="Google Shape;298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19710" y="1614098"/>
            <a:ext cx="13525658" cy="718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3" name="Google Shape;303;p33"/>
          <p:cNvCxnSpPr/>
          <p:nvPr/>
        </p:nvCxnSpPr>
        <p:spPr>
          <a:xfrm>
            <a:off x="599973" y="566840"/>
            <a:ext cx="1781199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4" name="Google Shape;304;p33"/>
          <p:cNvSpPr/>
          <p:nvPr/>
        </p:nvSpPr>
        <p:spPr>
          <a:xfrm>
            <a:off x="333375" y="276429"/>
            <a:ext cx="533196" cy="533196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3"/>
          <p:cNvSpPr/>
          <p:nvPr/>
        </p:nvSpPr>
        <p:spPr>
          <a:xfrm>
            <a:off x="379399" y="322453"/>
            <a:ext cx="441148" cy="441148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3"/>
          <p:cNvSpPr/>
          <p:nvPr/>
        </p:nvSpPr>
        <p:spPr>
          <a:xfrm>
            <a:off x="413429" y="356483"/>
            <a:ext cx="373089" cy="373089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3"/>
          <p:cNvSpPr/>
          <p:nvPr/>
        </p:nvSpPr>
        <p:spPr>
          <a:xfrm>
            <a:off x="453123" y="396177"/>
            <a:ext cx="293699" cy="293699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3"/>
          <p:cNvSpPr txBox="1"/>
          <p:nvPr/>
        </p:nvSpPr>
        <p:spPr>
          <a:xfrm>
            <a:off x="-594785" y="-11996"/>
            <a:ext cx="14693170" cy="15511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Diagrama Entidade Relacionamento</a:t>
            </a:r>
            <a:r>
              <a:rPr b="0" i="0" lang="en-US" sz="40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3200" u="none" cap="none" strike="noStrike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4AA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9" name="Google Shape;309;p33"/>
          <p:cNvSpPr/>
          <p:nvPr/>
        </p:nvSpPr>
        <p:spPr>
          <a:xfrm>
            <a:off x="16369377" y="9265913"/>
            <a:ext cx="871829" cy="871826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59300" y="9265925"/>
            <a:ext cx="871825" cy="8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58412" y="1082043"/>
            <a:ext cx="12571175" cy="8122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" name="Google Shape;316;p34"/>
          <p:cNvCxnSpPr/>
          <p:nvPr/>
        </p:nvCxnSpPr>
        <p:spPr>
          <a:xfrm>
            <a:off x="599973" y="566840"/>
            <a:ext cx="1781199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7" name="Google Shape;317;p34"/>
          <p:cNvSpPr/>
          <p:nvPr/>
        </p:nvSpPr>
        <p:spPr>
          <a:xfrm>
            <a:off x="333375" y="276429"/>
            <a:ext cx="533196" cy="533196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4"/>
          <p:cNvSpPr/>
          <p:nvPr/>
        </p:nvSpPr>
        <p:spPr>
          <a:xfrm>
            <a:off x="379399" y="322453"/>
            <a:ext cx="441148" cy="441148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4"/>
          <p:cNvSpPr/>
          <p:nvPr/>
        </p:nvSpPr>
        <p:spPr>
          <a:xfrm>
            <a:off x="413429" y="356483"/>
            <a:ext cx="373089" cy="373089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4"/>
          <p:cNvSpPr/>
          <p:nvPr/>
        </p:nvSpPr>
        <p:spPr>
          <a:xfrm>
            <a:off x="453123" y="396177"/>
            <a:ext cx="293699" cy="293699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4"/>
          <p:cNvSpPr txBox="1"/>
          <p:nvPr/>
        </p:nvSpPr>
        <p:spPr>
          <a:xfrm>
            <a:off x="-2922349" y="176676"/>
            <a:ext cx="14693170" cy="1378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Modelo Relacional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4AA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2" name="Google Shape;322;p34"/>
          <p:cNvSpPr/>
          <p:nvPr/>
        </p:nvSpPr>
        <p:spPr>
          <a:xfrm>
            <a:off x="16369377" y="9265913"/>
            <a:ext cx="871829" cy="871826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" name="Google Shape;32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59300" y="9265925"/>
            <a:ext cx="871825" cy="8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16086" y="1774874"/>
            <a:ext cx="9384030" cy="6737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7"/>
          <p:cNvSpPr/>
          <p:nvPr/>
        </p:nvSpPr>
        <p:spPr>
          <a:xfrm>
            <a:off x="0" y="0"/>
            <a:ext cx="1984248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8999"/>
            </a:blip>
            <a:stretch>
              <a:fillRect b="-9217" l="0" r="0" t="-921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0" name="Google Shape;330;p7"/>
          <p:cNvGrpSpPr/>
          <p:nvPr/>
        </p:nvGrpSpPr>
        <p:grpSpPr>
          <a:xfrm>
            <a:off x="5398443" y="7906210"/>
            <a:ext cx="2309537" cy="2212950"/>
            <a:chOff x="0" y="0"/>
            <a:chExt cx="3079382" cy="2950600"/>
          </a:xfrm>
        </p:grpSpPr>
        <p:sp>
          <p:nvSpPr>
            <p:cNvPr id="331" name="Google Shape;331;p7"/>
            <p:cNvSpPr/>
            <p:nvPr/>
          </p:nvSpPr>
          <p:spPr>
            <a:xfrm>
              <a:off x="968623" y="0"/>
              <a:ext cx="1106734" cy="882621"/>
            </a:xfrm>
            <a:custGeom>
              <a:rect b="b" l="l" r="r" t="t"/>
              <a:pathLst>
                <a:path extrusionOk="0" h="882621" w="1106734">
                  <a:moveTo>
                    <a:pt x="0" y="0"/>
                  </a:moveTo>
                  <a:lnTo>
                    <a:pt x="1106734" y="0"/>
                  </a:lnTo>
                  <a:lnTo>
                    <a:pt x="1106734" y="882621"/>
                  </a:lnTo>
                  <a:lnTo>
                    <a:pt x="0" y="88262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7"/>
            <p:cNvSpPr/>
            <p:nvPr/>
          </p:nvSpPr>
          <p:spPr>
            <a:xfrm>
              <a:off x="97493" y="882621"/>
              <a:ext cx="1106734" cy="882621"/>
            </a:xfrm>
            <a:custGeom>
              <a:rect b="b" l="l" r="r" t="t"/>
              <a:pathLst>
                <a:path extrusionOk="0" h="882621" w="1106734">
                  <a:moveTo>
                    <a:pt x="0" y="0"/>
                  </a:moveTo>
                  <a:lnTo>
                    <a:pt x="1106734" y="0"/>
                  </a:lnTo>
                  <a:lnTo>
                    <a:pt x="1106734" y="882620"/>
                  </a:lnTo>
                  <a:lnTo>
                    <a:pt x="0" y="88262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33" name="Google Shape;333;p7"/>
            <p:cNvSpPr/>
            <p:nvPr/>
          </p:nvSpPr>
          <p:spPr>
            <a:xfrm>
              <a:off x="1875155" y="882621"/>
              <a:ext cx="1106734" cy="882621"/>
            </a:xfrm>
            <a:custGeom>
              <a:rect b="b" l="l" r="r" t="t"/>
              <a:pathLst>
                <a:path extrusionOk="0" h="882621" w="1106734">
                  <a:moveTo>
                    <a:pt x="0" y="0"/>
                  </a:moveTo>
                  <a:lnTo>
                    <a:pt x="1106735" y="0"/>
                  </a:lnTo>
                  <a:lnTo>
                    <a:pt x="1106735" y="882620"/>
                  </a:lnTo>
                  <a:lnTo>
                    <a:pt x="0" y="88262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34" name="Google Shape;334;p7"/>
            <p:cNvSpPr txBox="1"/>
            <p:nvPr/>
          </p:nvSpPr>
          <p:spPr>
            <a:xfrm>
              <a:off x="0" y="1853195"/>
              <a:ext cx="3079382" cy="10974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25"/>
                <a:buFont typeface="Arial"/>
                <a:buNone/>
              </a:pPr>
              <a:r>
                <a:rPr b="0" i="0" lang="en-US" sz="2425" u="none" cap="none" strike="noStrike">
                  <a:solidFill>
                    <a:srgbClr val="004AAD"/>
                  </a:solidFill>
                  <a:latin typeface="Open Sans"/>
                  <a:ea typeface="Open Sans"/>
                  <a:cs typeface="Open Sans"/>
                  <a:sym typeface="Open Sans"/>
                </a:rPr>
                <a:t>Gerenciamento de Veículos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5" name="Google Shape;335;p7"/>
          <p:cNvGrpSpPr/>
          <p:nvPr/>
        </p:nvGrpSpPr>
        <p:grpSpPr>
          <a:xfrm>
            <a:off x="2411113" y="2273966"/>
            <a:ext cx="2335909" cy="2869534"/>
            <a:chOff x="0" y="0"/>
            <a:chExt cx="3114545" cy="3826045"/>
          </a:xfrm>
        </p:grpSpPr>
        <p:sp>
          <p:nvSpPr>
            <p:cNvPr id="336" name="Google Shape;336;p7"/>
            <p:cNvSpPr/>
            <p:nvPr/>
          </p:nvSpPr>
          <p:spPr>
            <a:xfrm>
              <a:off x="186470" y="0"/>
              <a:ext cx="2928075" cy="2469910"/>
            </a:xfrm>
            <a:custGeom>
              <a:rect b="b" l="l" r="r" t="t"/>
              <a:pathLst>
                <a:path extrusionOk="0" h="2469910" w="2928075">
                  <a:moveTo>
                    <a:pt x="0" y="0"/>
                  </a:moveTo>
                  <a:lnTo>
                    <a:pt x="2928075" y="0"/>
                  </a:lnTo>
                  <a:lnTo>
                    <a:pt x="2928075" y="2469910"/>
                  </a:lnTo>
                  <a:lnTo>
                    <a:pt x="0" y="246991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37" name="Google Shape;337;p7"/>
            <p:cNvSpPr txBox="1"/>
            <p:nvPr/>
          </p:nvSpPr>
          <p:spPr>
            <a:xfrm>
              <a:off x="0" y="2692163"/>
              <a:ext cx="3114545" cy="11338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65"/>
                <a:buFont typeface="Arial"/>
                <a:buNone/>
              </a:pPr>
              <a:r>
                <a:rPr b="0" i="0" lang="en-US" sz="2465" u="none" cap="none" strike="noStrike">
                  <a:solidFill>
                    <a:srgbClr val="004AAD"/>
                  </a:solidFill>
                  <a:latin typeface="Arial"/>
                  <a:ea typeface="Arial"/>
                  <a:cs typeface="Arial"/>
                  <a:sym typeface="Arial"/>
                </a:rPr>
                <a:t>Gerenciamento de Clientes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8" name="Google Shape;338;p7"/>
          <p:cNvGrpSpPr/>
          <p:nvPr/>
        </p:nvGrpSpPr>
        <p:grpSpPr>
          <a:xfrm>
            <a:off x="13487400" y="5631466"/>
            <a:ext cx="1809347" cy="2554320"/>
            <a:chOff x="0" y="0"/>
            <a:chExt cx="2412463" cy="3405760"/>
          </a:xfrm>
        </p:grpSpPr>
        <p:sp>
          <p:nvSpPr>
            <p:cNvPr id="339" name="Google Shape;339;p7"/>
            <p:cNvSpPr/>
            <p:nvPr/>
          </p:nvSpPr>
          <p:spPr>
            <a:xfrm>
              <a:off x="200720" y="0"/>
              <a:ext cx="2011023" cy="2318789"/>
            </a:xfrm>
            <a:custGeom>
              <a:rect b="b" l="l" r="r" t="t"/>
              <a:pathLst>
                <a:path extrusionOk="0" h="2318789" w="2011023">
                  <a:moveTo>
                    <a:pt x="0" y="0"/>
                  </a:moveTo>
                  <a:lnTo>
                    <a:pt x="2011023" y="0"/>
                  </a:lnTo>
                  <a:lnTo>
                    <a:pt x="2011023" y="2318789"/>
                  </a:lnTo>
                  <a:lnTo>
                    <a:pt x="0" y="231878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40" name="Google Shape;340;p7"/>
            <p:cNvSpPr txBox="1"/>
            <p:nvPr/>
          </p:nvSpPr>
          <p:spPr>
            <a:xfrm>
              <a:off x="0" y="2271164"/>
              <a:ext cx="2412463" cy="11345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3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88"/>
                <a:buFont typeface="Arial"/>
                <a:buNone/>
              </a:pPr>
              <a:r>
                <a:rPr b="0" i="0" lang="en-US" sz="2488" u="none" cap="none" strike="noStrike">
                  <a:solidFill>
                    <a:srgbClr val="004AAD"/>
                  </a:solidFill>
                  <a:latin typeface="Open Sans"/>
                  <a:ea typeface="Open Sans"/>
                  <a:cs typeface="Open Sans"/>
                  <a:sym typeface="Open Sans"/>
                </a:rPr>
                <a:t>Gerenciar Reserva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1" name="Google Shape;341;p7"/>
          <p:cNvGrpSpPr/>
          <p:nvPr/>
        </p:nvGrpSpPr>
        <p:grpSpPr>
          <a:xfrm>
            <a:off x="13106558" y="840243"/>
            <a:ext cx="1592637" cy="2370021"/>
            <a:chOff x="0" y="0"/>
            <a:chExt cx="2123517" cy="3160029"/>
          </a:xfrm>
        </p:grpSpPr>
        <p:sp>
          <p:nvSpPr>
            <p:cNvPr id="342" name="Google Shape;342;p7"/>
            <p:cNvSpPr/>
            <p:nvPr/>
          </p:nvSpPr>
          <p:spPr>
            <a:xfrm>
              <a:off x="0" y="0"/>
              <a:ext cx="2123517" cy="2050159"/>
            </a:xfrm>
            <a:custGeom>
              <a:rect b="b" l="l" r="r" t="t"/>
              <a:pathLst>
                <a:path extrusionOk="0" h="2050159" w="2123517">
                  <a:moveTo>
                    <a:pt x="0" y="0"/>
                  </a:moveTo>
                  <a:lnTo>
                    <a:pt x="2123517" y="0"/>
                  </a:lnTo>
                  <a:lnTo>
                    <a:pt x="2123517" y="2050159"/>
                  </a:lnTo>
                  <a:lnTo>
                    <a:pt x="0" y="20501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43" name="Google Shape;343;p7"/>
            <p:cNvSpPr txBox="1"/>
            <p:nvPr/>
          </p:nvSpPr>
          <p:spPr>
            <a:xfrm>
              <a:off x="0" y="2002534"/>
              <a:ext cx="2123517" cy="11574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8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41"/>
                <a:buFont typeface="Arial"/>
                <a:buNone/>
              </a:pPr>
              <a:r>
                <a:rPr b="0" i="0" lang="en-US" sz="2541" u="none" cap="none" strike="noStrike">
                  <a:solidFill>
                    <a:srgbClr val="004AAD"/>
                  </a:solidFill>
                  <a:latin typeface="Open Sans"/>
                  <a:ea typeface="Open Sans"/>
                  <a:cs typeface="Open Sans"/>
                  <a:sym typeface="Open Sans"/>
                </a:rPr>
                <a:t>Pick-Up e Drop-Off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4" name="Google Shape;344;p7"/>
          <p:cNvGrpSpPr/>
          <p:nvPr/>
        </p:nvGrpSpPr>
        <p:grpSpPr>
          <a:xfrm>
            <a:off x="4012235" y="840243"/>
            <a:ext cx="10235124" cy="8907442"/>
            <a:chOff x="0" y="0"/>
            <a:chExt cx="13646831" cy="11876588"/>
          </a:xfrm>
        </p:grpSpPr>
        <p:sp>
          <p:nvSpPr>
            <p:cNvPr id="345" name="Google Shape;345;p7"/>
            <p:cNvSpPr/>
            <p:nvPr/>
          </p:nvSpPr>
          <p:spPr>
            <a:xfrm rot="3088813">
              <a:off x="470318" y="1173149"/>
              <a:ext cx="4662254" cy="3450068"/>
            </a:xfrm>
            <a:custGeom>
              <a:rect b="b" l="l" r="r" t="t"/>
              <a:pathLst>
                <a:path extrusionOk="0" h="3450068" w="4662254">
                  <a:moveTo>
                    <a:pt x="0" y="0"/>
                  </a:moveTo>
                  <a:lnTo>
                    <a:pt x="4662254" y="0"/>
                  </a:lnTo>
                  <a:lnTo>
                    <a:pt x="4662254" y="3450068"/>
                  </a:lnTo>
                  <a:lnTo>
                    <a:pt x="0" y="345006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46" name="Google Shape;346;p7"/>
            <p:cNvSpPr/>
            <p:nvPr/>
          </p:nvSpPr>
          <p:spPr>
            <a:xfrm>
              <a:off x="4648811" y="4213368"/>
              <a:ext cx="4676030" cy="3740824"/>
            </a:xfrm>
            <a:custGeom>
              <a:rect b="b" l="l" r="r" t="t"/>
              <a:pathLst>
                <a:path extrusionOk="0" h="3740824" w="4676030">
                  <a:moveTo>
                    <a:pt x="0" y="0"/>
                  </a:moveTo>
                  <a:lnTo>
                    <a:pt x="4676030" y="0"/>
                  </a:lnTo>
                  <a:lnTo>
                    <a:pt x="4676030" y="3740824"/>
                  </a:lnTo>
                  <a:lnTo>
                    <a:pt x="0" y="374082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47" name="Google Shape;347;p7"/>
            <p:cNvSpPr/>
            <p:nvPr/>
          </p:nvSpPr>
          <p:spPr>
            <a:xfrm>
              <a:off x="6199098" y="8244382"/>
              <a:ext cx="1575455" cy="1549675"/>
            </a:xfrm>
            <a:custGeom>
              <a:rect b="b" l="l" r="r" t="t"/>
              <a:pathLst>
                <a:path extrusionOk="0" h="1549675" w="1575455">
                  <a:moveTo>
                    <a:pt x="0" y="0"/>
                  </a:moveTo>
                  <a:lnTo>
                    <a:pt x="1575455" y="0"/>
                  </a:lnTo>
                  <a:lnTo>
                    <a:pt x="1575455" y="1549675"/>
                  </a:lnTo>
                  <a:lnTo>
                    <a:pt x="0" y="154967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48" name="Google Shape;348;p7"/>
            <p:cNvSpPr/>
            <p:nvPr/>
          </p:nvSpPr>
          <p:spPr>
            <a:xfrm rot="-950937">
              <a:off x="382493" y="6519348"/>
              <a:ext cx="4662254" cy="3450068"/>
            </a:xfrm>
            <a:custGeom>
              <a:rect b="b" l="l" r="r" t="t"/>
              <a:pathLst>
                <a:path extrusionOk="0" h="3450068" w="4662254">
                  <a:moveTo>
                    <a:pt x="0" y="0"/>
                  </a:moveTo>
                  <a:lnTo>
                    <a:pt x="4662254" y="0"/>
                  </a:lnTo>
                  <a:lnTo>
                    <a:pt x="4662254" y="3450069"/>
                  </a:lnTo>
                  <a:lnTo>
                    <a:pt x="0" y="345006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49" name="Google Shape;349;p7"/>
            <p:cNvSpPr/>
            <p:nvPr/>
          </p:nvSpPr>
          <p:spPr>
            <a:xfrm rot="-7419314">
              <a:off x="8171220" y="7255150"/>
              <a:ext cx="4662254" cy="3450068"/>
            </a:xfrm>
            <a:custGeom>
              <a:rect b="b" l="l" r="r" t="t"/>
              <a:pathLst>
                <a:path extrusionOk="0" h="3450068" w="4662254">
                  <a:moveTo>
                    <a:pt x="0" y="0"/>
                  </a:moveTo>
                  <a:lnTo>
                    <a:pt x="4662254" y="0"/>
                  </a:lnTo>
                  <a:lnTo>
                    <a:pt x="4662254" y="3450069"/>
                  </a:lnTo>
                  <a:lnTo>
                    <a:pt x="0" y="345006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50" name="Google Shape;350;p7"/>
            <p:cNvSpPr/>
            <p:nvPr/>
          </p:nvSpPr>
          <p:spPr>
            <a:xfrm rot="-9969047">
              <a:off x="9107529" y="2977738"/>
              <a:ext cx="4226418" cy="3127549"/>
            </a:xfrm>
            <a:custGeom>
              <a:rect b="b" l="l" r="r" t="t"/>
              <a:pathLst>
                <a:path extrusionOk="0" h="3127549" w="4226418">
                  <a:moveTo>
                    <a:pt x="0" y="0"/>
                  </a:moveTo>
                  <a:lnTo>
                    <a:pt x="4226419" y="0"/>
                  </a:lnTo>
                  <a:lnTo>
                    <a:pt x="4226419" y="3127549"/>
                  </a:lnTo>
                  <a:lnTo>
                    <a:pt x="0" y="31275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351" name="Google Shape;351;p7"/>
          <p:cNvSpPr/>
          <p:nvPr/>
        </p:nvSpPr>
        <p:spPr>
          <a:xfrm>
            <a:off x="16369377" y="9265913"/>
            <a:ext cx="871829" cy="871826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7"/>
          <p:cNvSpPr txBox="1"/>
          <p:nvPr/>
        </p:nvSpPr>
        <p:spPr>
          <a:xfrm>
            <a:off x="4906679" y="93980"/>
            <a:ext cx="8118157" cy="868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Processos automatizados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3" name="Google Shape;353;p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7259300" y="9265925"/>
            <a:ext cx="871825" cy="8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8"/>
          <p:cNvSpPr/>
          <p:nvPr/>
        </p:nvSpPr>
        <p:spPr>
          <a:xfrm>
            <a:off x="0" y="848100"/>
            <a:ext cx="18288000" cy="9438323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5558" l="0" r="0" t="-5548"/>
            </a:stretch>
          </a:blipFill>
          <a:ln>
            <a:noFill/>
          </a:ln>
        </p:spPr>
      </p:sp>
      <p:sp>
        <p:nvSpPr>
          <p:cNvPr id="359" name="Google Shape;359;p8"/>
          <p:cNvSpPr/>
          <p:nvPr/>
        </p:nvSpPr>
        <p:spPr>
          <a:xfrm>
            <a:off x="-350" y="0"/>
            <a:ext cx="18288724" cy="986950"/>
          </a:xfrm>
          <a:custGeom>
            <a:rect b="b" l="l" r="r" t="t"/>
            <a:pathLst>
              <a:path extrusionOk="0" h="2840143" w="7977633">
                <a:moveTo>
                  <a:pt x="0" y="0"/>
                </a:moveTo>
                <a:lnTo>
                  <a:pt x="7977633" y="0"/>
                </a:lnTo>
                <a:lnTo>
                  <a:pt x="7977633" y="2840143"/>
                </a:lnTo>
                <a:lnTo>
                  <a:pt x="0" y="2840143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</p:sp>
      <p:sp>
        <p:nvSpPr>
          <p:cNvPr id="360" name="Google Shape;360;p8"/>
          <p:cNvSpPr txBox="1"/>
          <p:nvPr/>
        </p:nvSpPr>
        <p:spPr>
          <a:xfrm>
            <a:off x="3381024" y="109200"/>
            <a:ext cx="11103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Automatização da Reserva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1" name="Google Shape;361;p8" title="Gravação de Tela 2023-11-12 às 4.03.59 PM.mov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73618" y="1257377"/>
            <a:ext cx="15968884" cy="8181523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8"/>
          <p:cNvSpPr/>
          <p:nvPr/>
        </p:nvSpPr>
        <p:spPr>
          <a:xfrm>
            <a:off x="16369377" y="9265913"/>
            <a:ext cx="873125" cy="873121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3" name="Google Shape;363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259300" y="9265925"/>
            <a:ext cx="871825" cy="8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eb875b71ad_2_2"/>
          <p:cNvSpPr/>
          <p:nvPr/>
        </p:nvSpPr>
        <p:spPr>
          <a:xfrm>
            <a:off x="0" y="848100"/>
            <a:ext cx="18288000" cy="9438323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5558" l="0" r="0" t="-5548"/>
            </a:stretch>
          </a:blipFill>
          <a:ln>
            <a:noFill/>
          </a:ln>
        </p:spPr>
      </p:sp>
      <p:sp>
        <p:nvSpPr>
          <p:cNvPr id="369" name="Google Shape;369;g1eb875b71ad_2_2"/>
          <p:cNvSpPr/>
          <p:nvPr/>
        </p:nvSpPr>
        <p:spPr>
          <a:xfrm>
            <a:off x="-350" y="0"/>
            <a:ext cx="18288724" cy="986950"/>
          </a:xfrm>
          <a:custGeom>
            <a:rect b="b" l="l" r="r" t="t"/>
            <a:pathLst>
              <a:path extrusionOk="0" h="2840143" w="7977633">
                <a:moveTo>
                  <a:pt x="0" y="0"/>
                </a:moveTo>
                <a:lnTo>
                  <a:pt x="7977633" y="0"/>
                </a:lnTo>
                <a:lnTo>
                  <a:pt x="7977633" y="2840143"/>
                </a:lnTo>
                <a:lnTo>
                  <a:pt x="0" y="2840143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</p:sp>
      <p:sp>
        <p:nvSpPr>
          <p:cNvPr id="370" name="Google Shape;370;g1eb875b71ad_2_2"/>
          <p:cNvSpPr txBox="1"/>
          <p:nvPr/>
        </p:nvSpPr>
        <p:spPr>
          <a:xfrm>
            <a:off x="3162624" y="109200"/>
            <a:ext cx="11103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Automatização da Reserva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1" name="Google Shape;371;g1eb875b71ad_2_2" title="Gravação de Tela 2023-11-12 às 4.05.46 PM.mov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9550" y="1156090"/>
            <a:ext cx="15828900" cy="8109823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1eb875b71ad_2_2"/>
          <p:cNvSpPr/>
          <p:nvPr/>
        </p:nvSpPr>
        <p:spPr>
          <a:xfrm>
            <a:off x="16369377" y="9265913"/>
            <a:ext cx="873125" cy="873121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3" name="Google Shape;373;g1eb875b71ad_2_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259300" y="9265925"/>
            <a:ext cx="871825" cy="8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/>
          <p:nvPr/>
        </p:nvSpPr>
        <p:spPr>
          <a:xfrm>
            <a:off x="-144125" y="-411475"/>
            <a:ext cx="20071080" cy="1069848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7" l="0" r="0" t="-921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990600" y="4208443"/>
            <a:ext cx="6201097" cy="19227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09"/>
              <a:buFont typeface="Arial"/>
              <a:buNone/>
            </a:pPr>
            <a:r>
              <a:rPr b="0" i="0" lang="en-US" sz="1170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Sumário</a:t>
            </a:r>
            <a:endParaRPr b="0" i="0" sz="11709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" name="Google Shape;102;p2"/>
          <p:cNvGrpSpPr/>
          <p:nvPr/>
        </p:nvGrpSpPr>
        <p:grpSpPr>
          <a:xfrm>
            <a:off x="8434750" y="1189544"/>
            <a:ext cx="9264271" cy="1506528"/>
            <a:chOff x="0" y="-57150"/>
            <a:chExt cx="12352362" cy="2008705"/>
          </a:xfrm>
        </p:grpSpPr>
        <p:sp>
          <p:nvSpPr>
            <p:cNvPr id="103" name="Google Shape;103;p2"/>
            <p:cNvSpPr txBox="1"/>
            <p:nvPr/>
          </p:nvSpPr>
          <p:spPr>
            <a:xfrm>
              <a:off x="0" y="-57150"/>
              <a:ext cx="4735312" cy="6760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99"/>
                <a:buFont typeface="Arial"/>
                <a:buNone/>
              </a:pPr>
              <a:r>
                <a:rPr b="0" i="0" lang="en-US" sz="3099" u="sng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  <a:hlinkClick action="ppaction://hlinksldjump"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Introdução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"/>
            <p:cNvSpPr txBox="1"/>
            <p:nvPr/>
          </p:nvSpPr>
          <p:spPr>
            <a:xfrm>
              <a:off x="0" y="835443"/>
              <a:ext cx="8797063" cy="4497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215903" lvl="1" marL="431806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Char char="•"/>
              </a:pPr>
              <a:r>
                <a:rPr b="0" i="0" lang="en-US" sz="2000" u="sng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  <a:hlinkClick action="ppaction://hlinksldjump" r:id="rId5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Desafios atuais nos processos de locação de veículos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 txBox="1"/>
            <p:nvPr/>
          </p:nvSpPr>
          <p:spPr>
            <a:xfrm>
              <a:off x="0" y="1511288"/>
              <a:ext cx="12352362" cy="4402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215897" lvl="1" marL="431797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99"/>
                <a:buFont typeface="Arial"/>
                <a:buChar char="•"/>
              </a:pPr>
              <a:r>
                <a:rPr b="0" i="0" lang="en-US" sz="1999" u="sng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  <a:hlinkClick action="ppaction://hlinksldjump" r:id="rId6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Benefícios da automação na agilização dos processos de locação de veículos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" name="Google Shape;106;p2"/>
          <p:cNvGrpSpPr/>
          <p:nvPr/>
        </p:nvGrpSpPr>
        <p:grpSpPr>
          <a:xfrm>
            <a:off x="8434750" y="4026806"/>
            <a:ext cx="8084333" cy="2560144"/>
            <a:chOff x="0" y="-57150"/>
            <a:chExt cx="10779111" cy="3413524"/>
          </a:xfrm>
        </p:grpSpPr>
        <p:sp>
          <p:nvSpPr>
            <p:cNvPr id="107" name="Google Shape;107;p2"/>
            <p:cNvSpPr txBox="1"/>
            <p:nvPr/>
          </p:nvSpPr>
          <p:spPr>
            <a:xfrm>
              <a:off x="0" y="872914"/>
              <a:ext cx="8638865" cy="4402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215897" lvl="1" marL="431797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99"/>
                <a:buFont typeface="Arial"/>
                <a:buChar char="•"/>
              </a:pPr>
              <a:r>
                <a:rPr b="0" i="0" lang="en-US" sz="1999" u="sng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  <a:hlinkClick action="ppaction://hlinksldjump" r:id="rId7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Implementando automação na locação de veículos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"/>
            <p:cNvSpPr txBox="1"/>
            <p:nvPr/>
          </p:nvSpPr>
          <p:spPr>
            <a:xfrm>
              <a:off x="0" y="1541781"/>
              <a:ext cx="4606383" cy="4402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215897" lvl="1" marL="431797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99"/>
                <a:buFont typeface="Arial"/>
                <a:buChar char="•"/>
              </a:pPr>
              <a:r>
                <a:rPr b="0" i="0" lang="en-US" sz="1999" u="sng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  <a:hlinkClick action="ppaction://hlinksldjump" r:id="rId8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Processos</a:t>
              </a:r>
              <a:r>
                <a:rPr b="0" i="0" lang="en-US" sz="1999" u="sng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  <a:hlinkClick action="ppaction://hlinksldjump" r:id="rId9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 </a:t>
              </a:r>
              <a:r>
                <a:rPr b="0" i="0" lang="en-US" sz="1999" u="sng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  <a:hlinkClick action="ppaction://hlinksldjump" r:id="rId10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automatizados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"/>
            <p:cNvSpPr txBox="1"/>
            <p:nvPr/>
          </p:nvSpPr>
          <p:spPr>
            <a:xfrm>
              <a:off x="0" y="2241368"/>
              <a:ext cx="10779111" cy="4072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199576" lvl="1" marL="399156" marR="0" rtl="0" algn="ctr">
                <a:lnSpc>
                  <a:spcPct val="14004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48"/>
                <a:buFont typeface="Arial"/>
                <a:buChar char="•"/>
              </a:pPr>
              <a:r>
                <a:rPr b="0" i="0" lang="en-US" sz="1848" u="sng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  <a:hlinkClick action="ppaction://hlinksldjump" r:id="rId11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Monitoramento e análise de dados para melhoria contínua de processos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"/>
            <p:cNvSpPr txBox="1"/>
            <p:nvPr/>
          </p:nvSpPr>
          <p:spPr>
            <a:xfrm>
              <a:off x="586292" y="-57150"/>
              <a:ext cx="4952359" cy="6760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99"/>
                <a:buFont typeface="Arial"/>
                <a:buNone/>
              </a:pPr>
              <a:r>
                <a:rPr b="0" i="0" lang="en-US" sz="3099" u="sng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Desenvolvimento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 txBox="1"/>
            <p:nvPr/>
          </p:nvSpPr>
          <p:spPr>
            <a:xfrm>
              <a:off x="6712" y="2916107"/>
              <a:ext cx="2296480" cy="4402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215897" lvl="1" marL="431797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99"/>
                <a:buFont typeface="Arial"/>
                <a:buChar char="•"/>
              </a:pPr>
              <a:r>
                <a:rPr b="0" i="0" lang="en-US" sz="1999" u="sng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  <a:hlinkClick action="ppaction://hlinksldjump" r:id="rId12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Conclusão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" name="Google Shape;112;p2"/>
          <p:cNvSpPr/>
          <p:nvPr/>
        </p:nvSpPr>
        <p:spPr>
          <a:xfrm>
            <a:off x="16358896" y="9265913"/>
            <a:ext cx="873125" cy="873121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7259300" y="9265925"/>
            <a:ext cx="871825" cy="8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0"/>
          <p:cNvSpPr/>
          <p:nvPr/>
        </p:nvSpPr>
        <p:spPr>
          <a:xfrm>
            <a:off x="0" y="0"/>
            <a:ext cx="8229600" cy="3972820"/>
          </a:xfrm>
          <a:custGeom>
            <a:rect b="b" l="l" r="r" t="t"/>
            <a:pathLst>
              <a:path extrusionOk="0" h="3972820" w="8229600">
                <a:moveTo>
                  <a:pt x="0" y="0"/>
                </a:moveTo>
                <a:lnTo>
                  <a:pt x="8229600" y="0"/>
                </a:lnTo>
                <a:lnTo>
                  <a:pt x="8229600" y="3972820"/>
                </a:lnTo>
                <a:lnTo>
                  <a:pt x="0" y="39728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4728" l="0" r="0" t="-14728"/>
            </a:stretch>
          </a:blip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>
            <a:off x="4264644" y="3972820"/>
            <a:ext cx="3964956" cy="6314180"/>
          </a:xfrm>
          <a:custGeom>
            <a:rect b="b" l="l" r="r" t="t"/>
            <a:pathLst>
              <a:path extrusionOk="0" h="6314180" w="3964956">
                <a:moveTo>
                  <a:pt x="0" y="0"/>
                </a:moveTo>
                <a:lnTo>
                  <a:pt x="3964956" y="0"/>
                </a:lnTo>
                <a:lnTo>
                  <a:pt x="3964956" y="6314180"/>
                </a:lnTo>
                <a:lnTo>
                  <a:pt x="0" y="6314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3146" r="-3146" t="0"/>
            </a:stretch>
          </a:blipFill>
          <a:ln>
            <a:noFill/>
          </a:ln>
        </p:spPr>
      </p:sp>
      <p:sp>
        <p:nvSpPr>
          <p:cNvPr id="380" name="Google Shape;380;p10"/>
          <p:cNvSpPr/>
          <p:nvPr/>
        </p:nvSpPr>
        <p:spPr>
          <a:xfrm>
            <a:off x="0" y="3972820"/>
            <a:ext cx="4264644" cy="6314180"/>
          </a:xfrm>
          <a:custGeom>
            <a:rect b="b" l="l" r="r" t="t"/>
            <a:pathLst>
              <a:path extrusionOk="0" h="6314180" w="4264644">
                <a:moveTo>
                  <a:pt x="0" y="0"/>
                </a:moveTo>
                <a:lnTo>
                  <a:pt x="4264644" y="0"/>
                </a:lnTo>
                <a:lnTo>
                  <a:pt x="4264644" y="6314180"/>
                </a:lnTo>
                <a:lnTo>
                  <a:pt x="0" y="6314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69581" r="-8202" t="-50100"/>
            </a:stretch>
          </a:blipFill>
          <a:ln>
            <a:noFill/>
          </a:ln>
        </p:spPr>
      </p:sp>
      <p:sp>
        <p:nvSpPr>
          <p:cNvPr id="381" name="Google Shape;381;p10"/>
          <p:cNvSpPr/>
          <p:nvPr/>
        </p:nvSpPr>
        <p:spPr>
          <a:xfrm>
            <a:off x="4212380" y="3972820"/>
            <a:ext cx="104529" cy="6314180"/>
          </a:xfrm>
          <a:custGeom>
            <a:rect b="b" l="l" r="r" t="t"/>
            <a:pathLst>
              <a:path extrusionOk="0" h="9205836" w="152400">
                <a:moveTo>
                  <a:pt x="0" y="0"/>
                </a:moveTo>
                <a:lnTo>
                  <a:pt x="152400" y="0"/>
                </a:lnTo>
                <a:lnTo>
                  <a:pt x="152400" y="9205836"/>
                </a:lnTo>
                <a:lnTo>
                  <a:pt x="0" y="92058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82" name="Google Shape;382;p10"/>
          <p:cNvSpPr/>
          <p:nvPr/>
        </p:nvSpPr>
        <p:spPr>
          <a:xfrm rot="5400000">
            <a:off x="4062535" y="-141980"/>
            <a:ext cx="104529" cy="8229600"/>
          </a:xfrm>
          <a:custGeom>
            <a:rect b="b" l="l" r="r" t="t"/>
            <a:pathLst>
              <a:path extrusionOk="0" h="11998446" w="152400">
                <a:moveTo>
                  <a:pt x="0" y="0"/>
                </a:moveTo>
                <a:lnTo>
                  <a:pt x="152400" y="0"/>
                </a:lnTo>
                <a:lnTo>
                  <a:pt x="152400" y="11998446"/>
                </a:lnTo>
                <a:lnTo>
                  <a:pt x="0" y="119984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83" name="Google Shape;383;p10"/>
          <p:cNvSpPr/>
          <p:nvPr/>
        </p:nvSpPr>
        <p:spPr>
          <a:xfrm>
            <a:off x="2602387" y="6418588"/>
            <a:ext cx="8835229" cy="3145458"/>
          </a:xfrm>
          <a:custGeom>
            <a:rect b="b" l="l" r="r" t="t"/>
            <a:pathLst>
              <a:path extrusionOk="0" h="2840143" w="7977633">
                <a:moveTo>
                  <a:pt x="0" y="0"/>
                </a:moveTo>
                <a:lnTo>
                  <a:pt x="7977633" y="0"/>
                </a:lnTo>
                <a:lnTo>
                  <a:pt x="7977633" y="2840143"/>
                </a:lnTo>
                <a:lnTo>
                  <a:pt x="0" y="2840143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</p:sp>
      <p:cxnSp>
        <p:nvCxnSpPr>
          <p:cNvPr id="384" name="Google Shape;384;p10"/>
          <p:cNvCxnSpPr/>
          <p:nvPr/>
        </p:nvCxnSpPr>
        <p:spPr>
          <a:xfrm>
            <a:off x="2602387" y="6380488"/>
            <a:ext cx="56271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5" name="Google Shape;385;p10"/>
          <p:cNvCxnSpPr/>
          <p:nvPr/>
        </p:nvCxnSpPr>
        <p:spPr>
          <a:xfrm>
            <a:off x="2602387" y="9534525"/>
            <a:ext cx="56271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6" name="Google Shape;386;p10"/>
          <p:cNvCxnSpPr/>
          <p:nvPr/>
        </p:nvCxnSpPr>
        <p:spPr>
          <a:xfrm rot="5400000">
            <a:off x="1025324" y="7957550"/>
            <a:ext cx="31827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7" name="Google Shape;387;p10"/>
          <p:cNvCxnSpPr/>
          <p:nvPr/>
        </p:nvCxnSpPr>
        <p:spPr>
          <a:xfrm>
            <a:off x="8668648" y="672175"/>
            <a:ext cx="1781199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8" name="Google Shape;388;p10"/>
          <p:cNvSpPr/>
          <p:nvPr/>
        </p:nvSpPr>
        <p:spPr>
          <a:xfrm>
            <a:off x="8402050" y="381765"/>
            <a:ext cx="533196" cy="533196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10"/>
          <p:cNvSpPr/>
          <p:nvPr/>
        </p:nvSpPr>
        <p:spPr>
          <a:xfrm>
            <a:off x="8448074" y="427789"/>
            <a:ext cx="441148" cy="441148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0"/>
          <p:cNvSpPr/>
          <p:nvPr/>
        </p:nvSpPr>
        <p:spPr>
          <a:xfrm>
            <a:off x="8482104" y="461819"/>
            <a:ext cx="373089" cy="373089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10"/>
          <p:cNvSpPr/>
          <p:nvPr/>
        </p:nvSpPr>
        <p:spPr>
          <a:xfrm>
            <a:off x="8521799" y="501513"/>
            <a:ext cx="293699" cy="293699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10"/>
          <p:cNvSpPr/>
          <p:nvPr/>
        </p:nvSpPr>
        <p:spPr>
          <a:xfrm>
            <a:off x="16369377" y="9265913"/>
            <a:ext cx="871829" cy="871826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10"/>
          <p:cNvSpPr/>
          <p:nvPr/>
        </p:nvSpPr>
        <p:spPr>
          <a:xfrm>
            <a:off x="3285105" y="6750852"/>
            <a:ext cx="829695" cy="938955"/>
          </a:xfrm>
          <a:custGeom>
            <a:rect b="b" l="l" r="r" t="t"/>
            <a:pathLst>
              <a:path extrusionOk="0" h="938955" w="829695">
                <a:moveTo>
                  <a:pt x="0" y="0"/>
                </a:moveTo>
                <a:lnTo>
                  <a:pt x="829695" y="0"/>
                </a:lnTo>
                <a:lnTo>
                  <a:pt x="829695" y="938954"/>
                </a:lnTo>
                <a:lnTo>
                  <a:pt x="0" y="9389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4" name="Google Shape;394;p10"/>
          <p:cNvSpPr txBox="1"/>
          <p:nvPr/>
        </p:nvSpPr>
        <p:spPr>
          <a:xfrm>
            <a:off x="3557791" y="8008013"/>
            <a:ext cx="726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Proporcionando dados confiáveis para tomada de decisões.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10"/>
          <p:cNvSpPr txBox="1"/>
          <p:nvPr/>
        </p:nvSpPr>
        <p:spPr>
          <a:xfrm>
            <a:off x="4264644" y="7057259"/>
            <a:ext cx="337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Relatórios precisos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10"/>
          <p:cNvSpPr txBox="1"/>
          <p:nvPr/>
        </p:nvSpPr>
        <p:spPr>
          <a:xfrm>
            <a:off x="10449847" y="342064"/>
            <a:ext cx="7494253" cy="1076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Monitoramento e análise de dados para melhoria contínua de processos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7" name="Google Shape;397;p10"/>
          <p:cNvGrpSpPr/>
          <p:nvPr/>
        </p:nvGrpSpPr>
        <p:grpSpPr>
          <a:xfrm>
            <a:off x="9215300" y="1847285"/>
            <a:ext cx="8728800" cy="6865982"/>
            <a:chOff x="9215300" y="1847285"/>
            <a:chExt cx="8728800" cy="6865982"/>
          </a:xfrm>
        </p:grpSpPr>
        <p:grpSp>
          <p:nvGrpSpPr>
            <p:cNvPr id="398" name="Google Shape;398;p10"/>
            <p:cNvGrpSpPr/>
            <p:nvPr/>
          </p:nvGrpSpPr>
          <p:grpSpPr>
            <a:xfrm>
              <a:off x="14701777" y="6446052"/>
              <a:ext cx="559138" cy="559138"/>
              <a:chOff x="0" y="0"/>
              <a:chExt cx="812800" cy="812800"/>
            </a:xfrm>
          </p:grpSpPr>
          <p:sp>
            <p:nvSpPr>
              <p:cNvPr id="399" name="Google Shape;399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>
                  <a:alpha val="6627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1" name="Google Shape;401;p10"/>
            <p:cNvGrpSpPr/>
            <p:nvPr/>
          </p:nvGrpSpPr>
          <p:grpSpPr>
            <a:xfrm>
              <a:off x="9215300" y="1847285"/>
              <a:ext cx="8728800" cy="6865982"/>
              <a:chOff x="9215300" y="1847285"/>
              <a:chExt cx="8728800" cy="6865982"/>
            </a:xfrm>
          </p:grpSpPr>
          <p:sp>
            <p:nvSpPr>
              <p:cNvPr id="402" name="Google Shape;402;p10"/>
              <p:cNvSpPr/>
              <p:nvPr/>
            </p:nvSpPr>
            <p:spPr>
              <a:xfrm>
                <a:off x="14442047" y="6638294"/>
                <a:ext cx="2074973" cy="2074973"/>
              </a:xfrm>
              <a:custGeom>
                <a:rect b="b" l="l" r="r" t="t"/>
                <a:pathLst>
                  <a:path extrusionOk="0" h="2074973" w="2074973">
                    <a:moveTo>
                      <a:pt x="0" y="0"/>
                    </a:moveTo>
                    <a:lnTo>
                      <a:pt x="2074972" y="0"/>
                    </a:lnTo>
                    <a:lnTo>
                      <a:pt x="2074972" y="2074972"/>
                    </a:lnTo>
                    <a:lnTo>
                      <a:pt x="0" y="2074972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8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</p:sp>
          <p:sp>
            <p:nvSpPr>
              <p:cNvPr id="403" name="Google Shape;403;p10"/>
              <p:cNvSpPr txBox="1"/>
              <p:nvPr/>
            </p:nvSpPr>
            <p:spPr>
              <a:xfrm>
                <a:off x="9215300" y="1847285"/>
                <a:ext cx="8728800" cy="419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just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900"/>
                  <a:buFont typeface="Arial"/>
                  <a:buNone/>
                </a:pPr>
                <a:r>
                  <a:rPr b="0" i="0" lang="en-US" sz="2900" u="none" cap="none" strike="noStrike">
                    <a:solidFill>
                      <a:srgbClr val="004AAD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Para garantir o sucesso contínuo da agilização dos processos de locação de veículos, é crucial monitorar e analisar dados. Isso permite identificar áreas de melhoria, otimizar a eficiência e aumentar a satisfação do cliente, resultando em uma experiência de aluguel satisfatória.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404" name="Google Shape;404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259300" y="9265925"/>
            <a:ext cx="871825" cy="8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1"/>
          <p:cNvSpPr/>
          <p:nvPr/>
        </p:nvSpPr>
        <p:spPr>
          <a:xfrm>
            <a:off x="1027362" y="1790075"/>
            <a:ext cx="16233270" cy="6387849"/>
          </a:xfrm>
          <a:custGeom>
            <a:rect b="b" l="l" r="r" t="t"/>
            <a:pathLst>
              <a:path extrusionOk="0" h="4821018" w="15065680">
                <a:moveTo>
                  <a:pt x="0" y="0"/>
                </a:moveTo>
                <a:lnTo>
                  <a:pt x="15065680" y="0"/>
                </a:lnTo>
                <a:lnTo>
                  <a:pt x="15065680" y="4821018"/>
                </a:lnTo>
                <a:lnTo>
                  <a:pt x="0" y="4821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0" name="Google Shape;410;p11"/>
          <p:cNvSpPr/>
          <p:nvPr/>
        </p:nvSpPr>
        <p:spPr>
          <a:xfrm>
            <a:off x="-362" y="0"/>
            <a:ext cx="18288724" cy="1192860"/>
          </a:xfrm>
          <a:custGeom>
            <a:rect b="b" l="l" r="r" t="t"/>
            <a:pathLst>
              <a:path extrusionOk="0" h="2840143" w="7977633">
                <a:moveTo>
                  <a:pt x="0" y="0"/>
                </a:moveTo>
                <a:lnTo>
                  <a:pt x="7977633" y="0"/>
                </a:lnTo>
                <a:lnTo>
                  <a:pt x="7977633" y="2840143"/>
                </a:lnTo>
                <a:lnTo>
                  <a:pt x="0" y="2840143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</p:sp>
      <p:sp>
        <p:nvSpPr>
          <p:cNvPr id="411" name="Google Shape;411;p11"/>
          <p:cNvSpPr/>
          <p:nvPr/>
        </p:nvSpPr>
        <p:spPr>
          <a:xfrm>
            <a:off x="16369377" y="9265913"/>
            <a:ext cx="871829" cy="871826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11"/>
          <p:cNvSpPr txBox="1"/>
          <p:nvPr/>
        </p:nvSpPr>
        <p:spPr>
          <a:xfrm>
            <a:off x="1398179" y="226975"/>
            <a:ext cx="485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Relatórios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3" name="Google Shape;413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259300" y="9265925"/>
            <a:ext cx="871825" cy="8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eb875b71ad_2_14"/>
          <p:cNvSpPr/>
          <p:nvPr/>
        </p:nvSpPr>
        <p:spPr>
          <a:xfrm>
            <a:off x="-362" y="0"/>
            <a:ext cx="18288724" cy="1192860"/>
          </a:xfrm>
          <a:custGeom>
            <a:rect b="b" l="l" r="r" t="t"/>
            <a:pathLst>
              <a:path extrusionOk="0" h="2840143" w="7977633">
                <a:moveTo>
                  <a:pt x="0" y="0"/>
                </a:moveTo>
                <a:lnTo>
                  <a:pt x="7977633" y="0"/>
                </a:lnTo>
                <a:lnTo>
                  <a:pt x="7977633" y="2840143"/>
                </a:lnTo>
                <a:lnTo>
                  <a:pt x="0" y="2840143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</p:sp>
      <p:sp>
        <p:nvSpPr>
          <p:cNvPr id="419" name="Google Shape;419;g1eb875b71ad_2_14"/>
          <p:cNvSpPr/>
          <p:nvPr/>
        </p:nvSpPr>
        <p:spPr>
          <a:xfrm>
            <a:off x="16369377" y="9265913"/>
            <a:ext cx="873125" cy="873121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g1eb875b71ad_2_14"/>
          <p:cNvSpPr txBox="1"/>
          <p:nvPr/>
        </p:nvSpPr>
        <p:spPr>
          <a:xfrm>
            <a:off x="1398179" y="226975"/>
            <a:ext cx="485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Relatórios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g1eb875b71ad_2_14"/>
          <p:cNvSpPr/>
          <p:nvPr/>
        </p:nvSpPr>
        <p:spPr>
          <a:xfrm>
            <a:off x="1524961" y="1733980"/>
            <a:ext cx="15238079" cy="6819040"/>
          </a:xfrm>
          <a:custGeom>
            <a:rect b="b" l="l" r="r" t="t"/>
            <a:pathLst>
              <a:path extrusionOk="0" h="6819040" w="15238079">
                <a:moveTo>
                  <a:pt x="0" y="0"/>
                </a:moveTo>
                <a:lnTo>
                  <a:pt x="15238078" y="0"/>
                </a:lnTo>
                <a:lnTo>
                  <a:pt x="15238078" y="6819040"/>
                </a:lnTo>
                <a:lnTo>
                  <a:pt x="0" y="6819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422" name="Google Shape;422;g1eb875b71ad_2_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259300" y="9265925"/>
            <a:ext cx="871825" cy="8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eb875b71ad_2_22"/>
          <p:cNvSpPr/>
          <p:nvPr/>
        </p:nvSpPr>
        <p:spPr>
          <a:xfrm>
            <a:off x="-362" y="0"/>
            <a:ext cx="18288724" cy="1192860"/>
          </a:xfrm>
          <a:custGeom>
            <a:rect b="b" l="l" r="r" t="t"/>
            <a:pathLst>
              <a:path extrusionOk="0" h="2840143" w="7977633">
                <a:moveTo>
                  <a:pt x="0" y="0"/>
                </a:moveTo>
                <a:lnTo>
                  <a:pt x="7977633" y="0"/>
                </a:lnTo>
                <a:lnTo>
                  <a:pt x="7977633" y="2840143"/>
                </a:lnTo>
                <a:lnTo>
                  <a:pt x="0" y="2840143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</p:sp>
      <p:sp>
        <p:nvSpPr>
          <p:cNvPr id="428" name="Google Shape;428;g1eb875b71ad_2_22"/>
          <p:cNvSpPr/>
          <p:nvPr/>
        </p:nvSpPr>
        <p:spPr>
          <a:xfrm>
            <a:off x="16369377" y="9265913"/>
            <a:ext cx="873125" cy="873121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g1eb875b71ad_2_22"/>
          <p:cNvSpPr txBox="1"/>
          <p:nvPr/>
        </p:nvSpPr>
        <p:spPr>
          <a:xfrm>
            <a:off x="1398179" y="226975"/>
            <a:ext cx="485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Relatórios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g1eb875b71ad_2_22"/>
          <p:cNvSpPr/>
          <p:nvPr/>
        </p:nvSpPr>
        <p:spPr>
          <a:xfrm>
            <a:off x="1247930" y="1613815"/>
            <a:ext cx="15792139" cy="7066982"/>
          </a:xfrm>
          <a:custGeom>
            <a:rect b="b" l="l" r="r" t="t"/>
            <a:pathLst>
              <a:path extrusionOk="0" h="7066982" w="15792139">
                <a:moveTo>
                  <a:pt x="0" y="0"/>
                </a:moveTo>
                <a:lnTo>
                  <a:pt x="15792140" y="0"/>
                </a:lnTo>
                <a:lnTo>
                  <a:pt x="15792140" y="7066982"/>
                </a:lnTo>
                <a:lnTo>
                  <a:pt x="0" y="70669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431" name="Google Shape;431;g1eb875b71ad_2_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259300" y="9265925"/>
            <a:ext cx="871825" cy="8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8511" l="0" r="0" t="-68511"/>
            </a:stretch>
          </a:blipFill>
          <a:ln>
            <a:noFill/>
          </a:ln>
        </p:spPr>
      </p:sp>
      <p:grpSp>
        <p:nvGrpSpPr>
          <p:cNvPr id="437" name="Google Shape;437;p14"/>
          <p:cNvGrpSpPr/>
          <p:nvPr/>
        </p:nvGrpSpPr>
        <p:grpSpPr>
          <a:xfrm>
            <a:off x="1610639" y="3275404"/>
            <a:ext cx="15066723" cy="4503922"/>
            <a:chOff x="0" y="-38100"/>
            <a:chExt cx="3968190" cy="1186218"/>
          </a:xfrm>
        </p:grpSpPr>
        <p:sp>
          <p:nvSpPr>
            <p:cNvPr id="438" name="Google Shape;438;p14"/>
            <p:cNvSpPr/>
            <p:nvPr/>
          </p:nvSpPr>
          <p:spPr>
            <a:xfrm>
              <a:off x="0" y="0"/>
              <a:ext cx="3968190" cy="1148118"/>
            </a:xfrm>
            <a:custGeom>
              <a:rect b="b" l="l" r="r" t="t"/>
              <a:pathLst>
                <a:path extrusionOk="0" h="1148118" w="3968190">
                  <a:moveTo>
                    <a:pt x="26206" y="0"/>
                  </a:moveTo>
                  <a:lnTo>
                    <a:pt x="3941985" y="0"/>
                  </a:lnTo>
                  <a:cubicBezTo>
                    <a:pt x="3948935" y="0"/>
                    <a:pt x="3955600" y="2761"/>
                    <a:pt x="3960515" y="7676"/>
                  </a:cubicBezTo>
                  <a:cubicBezTo>
                    <a:pt x="3965429" y="12590"/>
                    <a:pt x="3968190" y="19256"/>
                    <a:pt x="3968190" y="26206"/>
                  </a:cubicBezTo>
                  <a:lnTo>
                    <a:pt x="3968190" y="1121912"/>
                  </a:lnTo>
                  <a:cubicBezTo>
                    <a:pt x="3968190" y="1128862"/>
                    <a:pt x="3965429" y="1135528"/>
                    <a:pt x="3960515" y="1140443"/>
                  </a:cubicBezTo>
                  <a:cubicBezTo>
                    <a:pt x="3955600" y="1145357"/>
                    <a:pt x="3948935" y="1148118"/>
                    <a:pt x="3941985" y="1148118"/>
                  </a:cubicBezTo>
                  <a:lnTo>
                    <a:pt x="26206" y="1148118"/>
                  </a:lnTo>
                  <a:cubicBezTo>
                    <a:pt x="11733" y="1148118"/>
                    <a:pt x="0" y="1136385"/>
                    <a:pt x="0" y="1121912"/>
                  </a:cubicBezTo>
                  <a:lnTo>
                    <a:pt x="0" y="26206"/>
                  </a:lnTo>
                  <a:cubicBezTo>
                    <a:pt x="0" y="19256"/>
                    <a:pt x="2761" y="12590"/>
                    <a:pt x="7676" y="7676"/>
                  </a:cubicBezTo>
                  <a:cubicBezTo>
                    <a:pt x="12590" y="2761"/>
                    <a:pt x="19256" y="0"/>
                    <a:pt x="26206" y="0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62352"/>
                  </a:srgbClr>
                </a:gs>
                <a:gs pos="100000">
                  <a:srgbClr val="3533CD">
                    <a:alpha val="6235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4"/>
            <p:cNvSpPr txBox="1"/>
            <p:nvPr/>
          </p:nvSpPr>
          <p:spPr>
            <a:xfrm>
              <a:off x="0" y="-38100"/>
              <a:ext cx="3968190" cy="1186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0" name="Google Shape;440;p14"/>
          <p:cNvSpPr txBox="1"/>
          <p:nvPr/>
        </p:nvSpPr>
        <p:spPr>
          <a:xfrm>
            <a:off x="1909741" y="3951871"/>
            <a:ext cx="14468518" cy="3209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automação simplifica os processos de locação de veículos, resultando em maior eficiência e satisfação do cliente. Com o uso inteligente de dados e a melhoria contínua, as locadoras asseguram uma experiência perfeita. No futuro, avanços tecnológicos e análise de dados prometem aprimorar ainda mais o processo de locação, ampliando a eficiência e a satisfação do cliente.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14"/>
          <p:cNvSpPr/>
          <p:nvPr/>
        </p:nvSpPr>
        <p:spPr>
          <a:xfrm>
            <a:off x="16369377" y="9265913"/>
            <a:ext cx="871829" cy="871826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2" name="Google Shape;442;p14"/>
          <p:cNvCxnSpPr/>
          <p:nvPr/>
        </p:nvCxnSpPr>
        <p:spPr>
          <a:xfrm>
            <a:off x="5231114" y="1052513"/>
            <a:ext cx="1781199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3" name="Google Shape;443;p14"/>
          <p:cNvSpPr/>
          <p:nvPr/>
        </p:nvSpPr>
        <p:spPr>
          <a:xfrm>
            <a:off x="4964516" y="762102"/>
            <a:ext cx="533196" cy="533196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14"/>
          <p:cNvSpPr/>
          <p:nvPr/>
        </p:nvSpPr>
        <p:spPr>
          <a:xfrm>
            <a:off x="5010540" y="808126"/>
            <a:ext cx="441148" cy="441148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14"/>
          <p:cNvSpPr/>
          <p:nvPr/>
        </p:nvSpPr>
        <p:spPr>
          <a:xfrm>
            <a:off x="5044570" y="842156"/>
            <a:ext cx="373089" cy="373089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14"/>
          <p:cNvSpPr/>
          <p:nvPr/>
        </p:nvSpPr>
        <p:spPr>
          <a:xfrm>
            <a:off x="5084264" y="881850"/>
            <a:ext cx="293699" cy="293699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14"/>
          <p:cNvSpPr txBox="1"/>
          <p:nvPr/>
        </p:nvSpPr>
        <p:spPr>
          <a:xfrm>
            <a:off x="5377975" y="628500"/>
            <a:ext cx="4893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99"/>
              <a:buFont typeface="Arial"/>
              <a:buNone/>
            </a:pPr>
            <a:r>
              <a:rPr b="1" i="0" lang="en-US" sz="51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Conclusão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8" name="Google Shape;448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259300" y="9265925"/>
            <a:ext cx="871825" cy="8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eb90cfa828_0_4"/>
          <p:cNvSpPr/>
          <p:nvPr/>
        </p:nvSpPr>
        <p:spPr>
          <a:xfrm>
            <a:off x="-362" y="0"/>
            <a:ext cx="18288724" cy="1192860"/>
          </a:xfrm>
          <a:custGeom>
            <a:rect b="b" l="l" r="r" t="t"/>
            <a:pathLst>
              <a:path extrusionOk="0" h="2840143" w="7977633">
                <a:moveTo>
                  <a:pt x="0" y="0"/>
                </a:moveTo>
                <a:lnTo>
                  <a:pt x="7977633" y="0"/>
                </a:lnTo>
                <a:lnTo>
                  <a:pt x="7977633" y="2840143"/>
                </a:lnTo>
                <a:lnTo>
                  <a:pt x="0" y="2840143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</p:sp>
      <p:sp>
        <p:nvSpPr>
          <p:cNvPr id="454" name="Google Shape;454;g1eb90cfa828_0_4"/>
          <p:cNvSpPr/>
          <p:nvPr/>
        </p:nvSpPr>
        <p:spPr>
          <a:xfrm>
            <a:off x="16369377" y="9265913"/>
            <a:ext cx="873125" cy="873121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g1eb90cfa828_0_4"/>
          <p:cNvSpPr txBox="1"/>
          <p:nvPr/>
        </p:nvSpPr>
        <p:spPr>
          <a:xfrm>
            <a:off x="1398171" y="226975"/>
            <a:ext cx="10350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Referencias Bibliográficas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g1eb90cfa828_0_4"/>
          <p:cNvSpPr txBox="1"/>
          <p:nvPr/>
        </p:nvSpPr>
        <p:spPr>
          <a:xfrm>
            <a:off x="1240325" y="4531650"/>
            <a:ext cx="147279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YANK!. </a:t>
            </a:r>
            <a:r>
              <a:rPr b="1" i="0" lang="en-US" sz="22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Entenda o impacto da inteligencia artificial nas empresas: </a:t>
            </a:r>
            <a:r>
              <a:rPr b="0" i="0" lang="en-US" sz="22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&lt;https://yanksolutions.com.br/blog/entenda-o-impacto-da-inteligencia-artificial-nas-empresas/&gt;. Acesso em: 22 nov. 2023.</a:t>
            </a:r>
            <a:endParaRPr b="0" i="0" sz="2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g1eb90cfa828_0_4"/>
          <p:cNvSpPr txBox="1"/>
          <p:nvPr/>
        </p:nvSpPr>
        <p:spPr>
          <a:xfrm>
            <a:off x="1240325" y="2817150"/>
            <a:ext cx="137979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MOVEIDEIAS. </a:t>
            </a:r>
            <a:r>
              <a:rPr b="1" i="0" lang="en-US" sz="22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 impacto da gestão de logística no atendimento ao cliente</a:t>
            </a:r>
            <a:r>
              <a:rPr b="0" i="0" lang="en-US" sz="22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 Disponível em: &lt;https://moveideias.com.br/o-impacto-da-gestao-logistica-no-atendimento-ao-cliente/&gt;. Acesso em: 22  nov. 2023.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8" name="Google Shape;458;g1eb90cfa828_0_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59300" y="9265925"/>
            <a:ext cx="871825" cy="8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5"/>
          <p:cNvSpPr/>
          <p:nvPr/>
        </p:nvSpPr>
        <p:spPr>
          <a:xfrm>
            <a:off x="0" y="0"/>
            <a:ext cx="2025396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522" l="-12368" r="-124" t="-30967"/>
            </a:stretch>
          </a:blipFill>
          <a:ln>
            <a:noFill/>
          </a:ln>
        </p:spPr>
      </p:sp>
      <p:sp>
        <p:nvSpPr>
          <p:cNvPr id="464" name="Google Shape;464;p15"/>
          <p:cNvSpPr/>
          <p:nvPr/>
        </p:nvSpPr>
        <p:spPr>
          <a:xfrm>
            <a:off x="2979506" y="1548251"/>
            <a:ext cx="12328986" cy="7233795"/>
          </a:xfrm>
          <a:custGeom>
            <a:rect b="b" l="l" r="r" t="t"/>
            <a:pathLst>
              <a:path extrusionOk="0" h="2638908" w="4497648">
                <a:moveTo>
                  <a:pt x="0" y="0"/>
                </a:moveTo>
                <a:lnTo>
                  <a:pt x="4497648" y="0"/>
                </a:lnTo>
                <a:lnTo>
                  <a:pt x="4497648" y="2638908"/>
                </a:lnTo>
                <a:lnTo>
                  <a:pt x="0" y="263890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sp>
      <p:sp>
        <p:nvSpPr>
          <p:cNvPr id="465" name="Google Shape;465;p15"/>
          <p:cNvSpPr/>
          <p:nvPr/>
        </p:nvSpPr>
        <p:spPr>
          <a:xfrm>
            <a:off x="2979506" y="1548251"/>
            <a:ext cx="12328989" cy="7233795"/>
          </a:xfrm>
          <a:custGeom>
            <a:rect b="b" l="l" r="r" t="t"/>
            <a:pathLst>
              <a:path extrusionOk="0" h="7233795" w="12328989">
                <a:moveTo>
                  <a:pt x="0" y="0"/>
                </a:moveTo>
                <a:lnTo>
                  <a:pt x="12328988" y="0"/>
                </a:lnTo>
                <a:lnTo>
                  <a:pt x="12328988" y="7233794"/>
                </a:lnTo>
                <a:lnTo>
                  <a:pt x="0" y="72337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70000"/>
            </a:blip>
            <a:stretch>
              <a:fillRect b="-8077" l="-30777" r="-4736" t="-46098"/>
            </a:stretch>
          </a:blipFill>
          <a:ln>
            <a:noFill/>
          </a:ln>
        </p:spPr>
      </p:sp>
      <p:sp>
        <p:nvSpPr>
          <p:cNvPr id="466" name="Google Shape;466;p15"/>
          <p:cNvSpPr txBox="1"/>
          <p:nvPr/>
        </p:nvSpPr>
        <p:spPr>
          <a:xfrm>
            <a:off x="6039934" y="3341646"/>
            <a:ext cx="6208131" cy="13159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00"/>
              <a:buFont typeface="Arial"/>
              <a:buNone/>
            </a:pPr>
            <a:r>
              <a:rPr b="0" i="0" lang="en-US" sz="8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OBRIGADO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7" name="Google Shape;467;p15"/>
          <p:cNvCxnSpPr/>
          <p:nvPr/>
        </p:nvCxnSpPr>
        <p:spPr>
          <a:xfrm>
            <a:off x="2965218" y="1519676"/>
            <a:ext cx="12371851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8" name="Google Shape;468;p15"/>
          <p:cNvCxnSpPr/>
          <p:nvPr/>
        </p:nvCxnSpPr>
        <p:spPr>
          <a:xfrm>
            <a:off x="2965218" y="8791570"/>
            <a:ext cx="12371851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9" name="Google Shape;469;p15"/>
          <p:cNvCxnSpPr/>
          <p:nvPr/>
        </p:nvCxnSpPr>
        <p:spPr>
          <a:xfrm rot="5400000">
            <a:off x="-685017" y="5155623"/>
            <a:ext cx="730047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0" name="Google Shape;470;p15"/>
          <p:cNvCxnSpPr/>
          <p:nvPr/>
        </p:nvCxnSpPr>
        <p:spPr>
          <a:xfrm rot="5400000">
            <a:off x="11679691" y="5148479"/>
            <a:ext cx="7286182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1" name="Google Shape;471;p15"/>
          <p:cNvSpPr/>
          <p:nvPr/>
        </p:nvSpPr>
        <p:spPr>
          <a:xfrm>
            <a:off x="5785302" y="5212863"/>
            <a:ext cx="3023476" cy="3023464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2" name="Google Shape;472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79550" y="5087400"/>
            <a:ext cx="3148925" cy="314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"/>
          <p:cNvSpPr/>
          <p:nvPr/>
        </p:nvSpPr>
        <p:spPr>
          <a:xfrm>
            <a:off x="13818535" y="0"/>
            <a:ext cx="4469465" cy="5694778"/>
          </a:xfrm>
          <a:custGeom>
            <a:rect b="b" l="l" r="r" t="t"/>
            <a:pathLst>
              <a:path extrusionOk="0" h="5143559" w="4036849">
                <a:moveTo>
                  <a:pt x="0" y="0"/>
                </a:moveTo>
                <a:lnTo>
                  <a:pt x="4036849" y="0"/>
                </a:lnTo>
                <a:lnTo>
                  <a:pt x="4036849" y="5143559"/>
                </a:lnTo>
                <a:lnTo>
                  <a:pt x="0" y="5143559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</p:sp>
      <p:sp>
        <p:nvSpPr>
          <p:cNvPr id="119" name="Google Shape;119;p3"/>
          <p:cNvSpPr/>
          <p:nvPr/>
        </p:nvSpPr>
        <p:spPr>
          <a:xfrm>
            <a:off x="12548697" y="1028700"/>
            <a:ext cx="4710603" cy="5144454"/>
          </a:xfrm>
          <a:custGeom>
            <a:rect b="b" l="l" r="r" t="t"/>
            <a:pathLst>
              <a:path extrusionOk="0" h="5144454" w="4710603">
                <a:moveTo>
                  <a:pt x="0" y="0"/>
                </a:moveTo>
                <a:lnTo>
                  <a:pt x="4710603" y="0"/>
                </a:lnTo>
                <a:lnTo>
                  <a:pt x="4710603" y="5144454"/>
                </a:lnTo>
                <a:lnTo>
                  <a:pt x="0" y="51444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1039" l="0" r="0" t="-11040"/>
            </a:stretch>
          </a:blipFill>
          <a:ln>
            <a:noFill/>
          </a:ln>
        </p:spPr>
      </p:sp>
      <p:cxnSp>
        <p:nvCxnSpPr>
          <p:cNvPr id="120" name="Google Shape;120;p3"/>
          <p:cNvCxnSpPr/>
          <p:nvPr/>
        </p:nvCxnSpPr>
        <p:spPr>
          <a:xfrm>
            <a:off x="599973" y="566840"/>
            <a:ext cx="1781199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1" name="Google Shape;121;p3"/>
          <p:cNvSpPr/>
          <p:nvPr/>
        </p:nvSpPr>
        <p:spPr>
          <a:xfrm>
            <a:off x="333375" y="276429"/>
            <a:ext cx="533196" cy="533196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/>
          <p:nvPr/>
        </p:nvSpPr>
        <p:spPr>
          <a:xfrm>
            <a:off x="379399" y="322453"/>
            <a:ext cx="441148" cy="441148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/>
          <p:nvPr/>
        </p:nvSpPr>
        <p:spPr>
          <a:xfrm>
            <a:off x="413429" y="356483"/>
            <a:ext cx="373089" cy="373089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"/>
          <p:cNvSpPr/>
          <p:nvPr/>
        </p:nvSpPr>
        <p:spPr>
          <a:xfrm>
            <a:off x="453123" y="396177"/>
            <a:ext cx="293699" cy="293699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5" name="Google Shape;125;p3"/>
          <p:cNvCxnSpPr/>
          <p:nvPr/>
        </p:nvCxnSpPr>
        <p:spPr>
          <a:xfrm>
            <a:off x="13818535" y="1000125"/>
            <a:ext cx="3440765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" name="Google Shape;126;p3"/>
          <p:cNvCxnSpPr/>
          <p:nvPr/>
        </p:nvCxnSpPr>
        <p:spPr>
          <a:xfrm rot="5400000">
            <a:off x="14897686" y="3333164"/>
            <a:ext cx="4694653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7" name="Google Shape;127;p3"/>
          <p:cNvSpPr txBox="1"/>
          <p:nvPr/>
        </p:nvSpPr>
        <p:spPr>
          <a:xfrm>
            <a:off x="2541934" y="-10795"/>
            <a:ext cx="3773329" cy="934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99"/>
              <a:buFont typeface="Arial"/>
              <a:buNone/>
            </a:pPr>
            <a:r>
              <a:rPr b="1" i="0" lang="en-US" sz="5199" u="none" cap="none" strike="noStrike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Introdução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" name="Google Shape;128;p3"/>
          <p:cNvGrpSpPr/>
          <p:nvPr/>
        </p:nvGrpSpPr>
        <p:grpSpPr>
          <a:xfrm>
            <a:off x="599973" y="2771189"/>
            <a:ext cx="11489400" cy="6995989"/>
            <a:chOff x="599973" y="2771189"/>
            <a:chExt cx="11489400" cy="6995989"/>
          </a:xfrm>
        </p:grpSpPr>
        <p:sp>
          <p:nvSpPr>
            <p:cNvPr id="129" name="Google Shape;129;p3"/>
            <p:cNvSpPr txBox="1"/>
            <p:nvPr/>
          </p:nvSpPr>
          <p:spPr>
            <a:xfrm>
              <a:off x="599973" y="2771189"/>
              <a:ext cx="11489400" cy="544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r>
                <a:rPr b="0" i="0" lang="en-US" sz="2900" u="none" cap="none" strike="noStrike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No mundo acelerado de hoje, a automatização dos processos de locação de veículos tornou-se crucial para as empresas que pretendem aumentar a eficiência e a satisfação do cliente(Move Ideias). Assim, as empresas podem minimizar erros manuais, reduzir a papelada e oferecer uma experiência perfeita aos clientes (Yank!). Esta integração de tecnologia não só economiza tempo, mas também melhora a eficiência operacional geral, resultando em níveis mais elevados de satisfação do cliente.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8149141" y="8650827"/>
              <a:ext cx="1395439" cy="1116351"/>
            </a:xfrm>
            <a:custGeom>
              <a:rect b="b" l="l" r="r" t="t"/>
              <a:pathLst>
                <a:path extrusionOk="0" h="1116351" w="1395439">
                  <a:moveTo>
                    <a:pt x="0" y="0"/>
                  </a:moveTo>
                  <a:lnTo>
                    <a:pt x="1395439" y="0"/>
                  </a:lnTo>
                  <a:lnTo>
                    <a:pt x="1395439" y="1116351"/>
                  </a:lnTo>
                  <a:lnTo>
                    <a:pt x="0" y="111635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grpSp>
          <p:nvGrpSpPr>
            <p:cNvPr id="131" name="Google Shape;131;p3"/>
            <p:cNvGrpSpPr/>
            <p:nvPr/>
          </p:nvGrpSpPr>
          <p:grpSpPr>
            <a:xfrm>
              <a:off x="7869572" y="8489633"/>
              <a:ext cx="559138" cy="559138"/>
              <a:chOff x="0" y="0"/>
              <a:chExt cx="812800" cy="812800"/>
            </a:xfrm>
          </p:grpSpPr>
          <p:sp>
            <p:nvSpPr>
              <p:cNvPr id="132" name="Google Shape;132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>
                  <a:alpha val="6627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4" name="Google Shape;134;p3"/>
          <p:cNvSpPr/>
          <p:nvPr/>
        </p:nvSpPr>
        <p:spPr>
          <a:xfrm>
            <a:off x="16358896" y="9265913"/>
            <a:ext cx="873125" cy="873121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259300" y="9265925"/>
            <a:ext cx="871825" cy="8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"/>
          <p:cNvSpPr/>
          <p:nvPr/>
        </p:nvSpPr>
        <p:spPr>
          <a:xfrm>
            <a:off x="10058400" y="0"/>
            <a:ext cx="8229600" cy="10287000"/>
          </a:xfrm>
          <a:custGeom>
            <a:rect b="b" l="l" r="r" t="t"/>
            <a:pathLst>
              <a:path extrusionOk="0" h="10287000" w="8229600">
                <a:moveTo>
                  <a:pt x="0" y="0"/>
                </a:moveTo>
                <a:lnTo>
                  <a:pt x="8229600" y="0"/>
                </a:lnTo>
                <a:lnTo>
                  <a:pt x="82296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5033" l="0" r="0" t="-5034"/>
            </a:stretch>
          </a:blipFill>
          <a:ln>
            <a:noFill/>
          </a:ln>
        </p:spPr>
      </p:sp>
      <p:sp>
        <p:nvSpPr>
          <p:cNvPr id="141" name="Google Shape;141;p4"/>
          <p:cNvSpPr/>
          <p:nvPr/>
        </p:nvSpPr>
        <p:spPr>
          <a:xfrm>
            <a:off x="9215382" y="0"/>
            <a:ext cx="1686037" cy="2192003"/>
          </a:xfrm>
          <a:custGeom>
            <a:rect b="b" l="l" r="r" t="t"/>
            <a:pathLst>
              <a:path extrusionOk="0" h="1979831" w="1522839">
                <a:moveTo>
                  <a:pt x="0" y="0"/>
                </a:moveTo>
                <a:lnTo>
                  <a:pt x="1522839" y="0"/>
                </a:lnTo>
                <a:lnTo>
                  <a:pt x="1522839" y="1979831"/>
                </a:lnTo>
                <a:lnTo>
                  <a:pt x="0" y="1979831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</p:sp>
      <p:cxnSp>
        <p:nvCxnSpPr>
          <p:cNvPr id="142" name="Google Shape;142;p4"/>
          <p:cNvCxnSpPr/>
          <p:nvPr/>
        </p:nvCxnSpPr>
        <p:spPr>
          <a:xfrm>
            <a:off x="599973" y="566840"/>
            <a:ext cx="1781199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" name="Google Shape;143;p4"/>
          <p:cNvSpPr/>
          <p:nvPr/>
        </p:nvSpPr>
        <p:spPr>
          <a:xfrm>
            <a:off x="333375" y="276429"/>
            <a:ext cx="533196" cy="533196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4"/>
          <p:cNvSpPr/>
          <p:nvPr/>
        </p:nvSpPr>
        <p:spPr>
          <a:xfrm>
            <a:off x="379399" y="322453"/>
            <a:ext cx="441148" cy="441148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4"/>
          <p:cNvSpPr/>
          <p:nvPr/>
        </p:nvSpPr>
        <p:spPr>
          <a:xfrm>
            <a:off x="413429" y="356483"/>
            <a:ext cx="373089" cy="373089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4"/>
          <p:cNvSpPr/>
          <p:nvPr/>
        </p:nvSpPr>
        <p:spPr>
          <a:xfrm>
            <a:off x="453123" y="396177"/>
            <a:ext cx="293699" cy="293699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" name="Google Shape;147;p4"/>
          <p:cNvGrpSpPr/>
          <p:nvPr/>
        </p:nvGrpSpPr>
        <p:grpSpPr>
          <a:xfrm>
            <a:off x="413429" y="3075303"/>
            <a:ext cx="9044400" cy="5589231"/>
            <a:chOff x="413429" y="3075303"/>
            <a:chExt cx="9044400" cy="5589231"/>
          </a:xfrm>
        </p:grpSpPr>
        <p:sp>
          <p:nvSpPr>
            <p:cNvPr id="148" name="Google Shape;148;p4"/>
            <p:cNvSpPr txBox="1"/>
            <p:nvPr/>
          </p:nvSpPr>
          <p:spPr>
            <a:xfrm>
              <a:off x="413429" y="3075303"/>
              <a:ext cx="9044400" cy="419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r>
                <a:rPr b="0" i="0" lang="en-US" sz="2900" u="none" cap="none" strike="noStrike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Os desafios atuais nos processos de locação de veículos manuais incluem a morosidade, erros e falta de eficiência devido à dependência de documentos em papel e verificações manuais de motoristas e veículos. A automação e digitalização são soluções para melhorar essa situação.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9" name="Google Shape;149;p4"/>
            <p:cNvGrpSpPr/>
            <p:nvPr/>
          </p:nvGrpSpPr>
          <p:grpSpPr>
            <a:xfrm>
              <a:off x="4446148" y="7345043"/>
              <a:ext cx="559138" cy="559138"/>
              <a:chOff x="0" y="0"/>
              <a:chExt cx="812800" cy="812800"/>
            </a:xfrm>
          </p:grpSpPr>
          <p:sp>
            <p:nvSpPr>
              <p:cNvPr id="150" name="Google Shape;150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>
                  <a:alpha val="6627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2" name="Google Shape;152;p4"/>
            <p:cNvSpPr/>
            <p:nvPr/>
          </p:nvSpPr>
          <p:spPr>
            <a:xfrm>
              <a:off x="4725717" y="7502278"/>
              <a:ext cx="1181591" cy="1162256"/>
            </a:xfrm>
            <a:custGeom>
              <a:rect b="b" l="l" r="r" t="t"/>
              <a:pathLst>
                <a:path extrusionOk="0" h="1162256" w="1181591">
                  <a:moveTo>
                    <a:pt x="0" y="0"/>
                  </a:moveTo>
                  <a:lnTo>
                    <a:pt x="1181591" y="0"/>
                  </a:lnTo>
                  <a:lnTo>
                    <a:pt x="1181591" y="1162256"/>
                  </a:lnTo>
                  <a:lnTo>
                    <a:pt x="0" y="116225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153" name="Google Shape;153;p4"/>
          <p:cNvSpPr txBox="1"/>
          <p:nvPr/>
        </p:nvSpPr>
        <p:spPr>
          <a:xfrm>
            <a:off x="2381172" y="235259"/>
            <a:ext cx="6397600" cy="169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Desafios atuais nos processos de locação de veículos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4AA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" name="Google Shape;154;p4"/>
          <p:cNvSpPr/>
          <p:nvPr/>
        </p:nvSpPr>
        <p:spPr>
          <a:xfrm>
            <a:off x="16358896" y="9265913"/>
            <a:ext cx="873125" cy="873121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259300" y="9265925"/>
            <a:ext cx="871825" cy="8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"/>
          <p:cNvSpPr/>
          <p:nvPr/>
        </p:nvSpPr>
        <p:spPr>
          <a:xfrm>
            <a:off x="13818535" y="0"/>
            <a:ext cx="4469465" cy="5694778"/>
          </a:xfrm>
          <a:custGeom>
            <a:rect b="b" l="l" r="r" t="t"/>
            <a:pathLst>
              <a:path extrusionOk="0" h="5143559" w="4036849">
                <a:moveTo>
                  <a:pt x="0" y="0"/>
                </a:moveTo>
                <a:lnTo>
                  <a:pt x="4036849" y="0"/>
                </a:lnTo>
                <a:lnTo>
                  <a:pt x="4036849" y="5143559"/>
                </a:lnTo>
                <a:lnTo>
                  <a:pt x="0" y="5143559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</p:sp>
      <p:cxnSp>
        <p:nvCxnSpPr>
          <p:cNvPr id="161" name="Google Shape;161;p5"/>
          <p:cNvCxnSpPr/>
          <p:nvPr/>
        </p:nvCxnSpPr>
        <p:spPr>
          <a:xfrm>
            <a:off x="13818535" y="1000125"/>
            <a:ext cx="3440765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2" name="Google Shape;162;p5"/>
          <p:cNvCxnSpPr/>
          <p:nvPr/>
        </p:nvCxnSpPr>
        <p:spPr>
          <a:xfrm rot="5400000">
            <a:off x="14897686" y="3333164"/>
            <a:ext cx="4694653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3" name="Google Shape;163;p5"/>
          <p:cNvCxnSpPr/>
          <p:nvPr/>
        </p:nvCxnSpPr>
        <p:spPr>
          <a:xfrm>
            <a:off x="599973" y="566840"/>
            <a:ext cx="1781199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" name="Google Shape;164;p5"/>
          <p:cNvSpPr/>
          <p:nvPr/>
        </p:nvSpPr>
        <p:spPr>
          <a:xfrm>
            <a:off x="333375" y="276429"/>
            <a:ext cx="533196" cy="533196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5"/>
          <p:cNvSpPr/>
          <p:nvPr/>
        </p:nvSpPr>
        <p:spPr>
          <a:xfrm>
            <a:off x="379399" y="322453"/>
            <a:ext cx="441148" cy="441148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5"/>
          <p:cNvSpPr/>
          <p:nvPr/>
        </p:nvSpPr>
        <p:spPr>
          <a:xfrm>
            <a:off x="413429" y="356483"/>
            <a:ext cx="373089" cy="373089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5"/>
          <p:cNvSpPr/>
          <p:nvPr/>
        </p:nvSpPr>
        <p:spPr>
          <a:xfrm>
            <a:off x="453123" y="396177"/>
            <a:ext cx="293699" cy="293699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5"/>
          <p:cNvSpPr/>
          <p:nvPr/>
        </p:nvSpPr>
        <p:spPr>
          <a:xfrm>
            <a:off x="12775272" y="1028700"/>
            <a:ext cx="4455453" cy="5362176"/>
          </a:xfrm>
          <a:custGeom>
            <a:rect b="b" l="l" r="r" t="t"/>
            <a:pathLst>
              <a:path extrusionOk="0" h="5362176" w="4455453">
                <a:moveTo>
                  <a:pt x="0" y="0"/>
                </a:moveTo>
                <a:lnTo>
                  <a:pt x="4455453" y="0"/>
                </a:lnTo>
                <a:lnTo>
                  <a:pt x="4455453" y="5362176"/>
                </a:lnTo>
                <a:lnTo>
                  <a:pt x="0" y="53621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9" name="Google Shape;169;p5"/>
          <p:cNvSpPr/>
          <p:nvPr/>
        </p:nvSpPr>
        <p:spPr>
          <a:xfrm>
            <a:off x="16358896" y="9265913"/>
            <a:ext cx="871829" cy="871826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0" name="Google Shape;170;p5"/>
          <p:cNvGrpSpPr/>
          <p:nvPr/>
        </p:nvGrpSpPr>
        <p:grpSpPr>
          <a:xfrm>
            <a:off x="1490572" y="3271251"/>
            <a:ext cx="10297800" cy="5062221"/>
            <a:chOff x="1490572" y="3271251"/>
            <a:chExt cx="10297800" cy="5062221"/>
          </a:xfrm>
        </p:grpSpPr>
        <p:sp>
          <p:nvSpPr>
            <p:cNvPr id="171" name="Google Shape;171;p5"/>
            <p:cNvSpPr/>
            <p:nvPr/>
          </p:nvSpPr>
          <p:spPr>
            <a:xfrm>
              <a:off x="6323978" y="7494777"/>
              <a:ext cx="3288998" cy="838695"/>
            </a:xfrm>
            <a:custGeom>
              <a:rect b="b" l="l" r="r" t="t"/>
              <a:pathLst>
                <a:path extrusionOk="0" h="838695" w="3288998">
                  <a:moveTo>
                    <a:pt x="0" y="0"/>
                  </a:moveTo>
                  <a:lnTo>
                    <a:pt x="3288998" y="0"/>
                  </a:lnTo>
                  <a:lnTo>
                    <a:pt x="3288998" y="838694"/>
                  </a:lnTo>
                  <a:lnTo>
                    <a:pt x="0" y="83869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72" name="Google Shape;172;p5"/>
            <p:cNvSpPr txBox="1"/>
            <p:nvPr/>
          </p:nvSpPr>
          <p:spPr>
            <a:xfrm>
              <a:off x="1490572" y="3271251"/>
              <a:ext cx="10297800" cy="35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r>
                <a:rPr b="0" i="0" lang="en-US" sz="2900" u="none" cap="none" strike="noStrike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A automação nos processos de locação de veículos oferece inúmeros benefícios, como aumento da eficiência, melhoria na satisfação do cliente e operações otimizadas, incluindo processos mais rápidos e eliminação de erros. Isso impulsiona o crescimento do negócio.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" name="Google Shape;173;p5"/>
          <p:cNvSpPr txBox="1"/>
          <p:nvPr/>
        </p:nvSpPr>
        <p:spPr>
          <a:xfrm>
            <a:off x="2436893" y="246253"/>
            <a:ext cx="10338379" cy="103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-US" sz="2900" u="none" cap="none" strike="noStrike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Benefícios da automação na agilização dos processos de locação de veículos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259300" y="9265925"/>
            <a:ext cx="871825" cy="8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"/>
          <p:cNvSpPr/>
          <p:nvPr/>
        </p:nvSpPr>
        <p:spPr>
          <a:xfrm>
            <a:off x="0" y="0"/>
            <a:ext cx="2002536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5550" l="0" r="0" t="-5552"/>
            </a:stretch>
          </a:blipFill>
          <a:ln>
            <a:noFill/>
          </a:ln>
        </p:spPr>
      </p:sp>
      <p:grpSp>
        <p:nvGrpSpPr>
          <p:cNvPr id="180" name="Google Shape;180;p6"/>
          <p:cNvGrpSpPr/>
          <p:nvPr/>
        </p:nvGrpSpPr>
        <p:grpSpPr>
          <a:xfrm>
            <a:off x="3812646" y="5666095"/>
            <a:ext cx="10363570" cy="892924"/>
            <a:chOff x="0" y="-38100"/>
            <a:chExt cx="2729500" cy="235173"/>
          </a:xfrm>
        </p:grpSpPr>
        <p:sp>
          <p:nvSpPr>
            <p:cNvPr id="181" name="Google Shape;181;p6"/>
            <p:cNvSpPr/>
            <p:nvPr/>
          </p:nvSpPr>
          <p:spPr>
            <a:xfrm>
              <a:off x="0" y="0"/>
              <a:ext cx="2729500" cy="197073"/>
            </a:xfrm>
            <a:custGeom>
              <a:rect b="b" l="l" r="r" t="t"/>
              <a:pathLst>
                <a:path extrusionOk="0" h="197073" w="2729500">
                  <a:moveTo>
                    <a:pt x="0" y="0"/>
                  </a:moveTo>
                  <a:lnTo>
                    <a:pt x="2729500" y="0"/>
                  </a:lnTo>
                  <a:lnTo>
                    <a:pt x="2729500" y="197073"/>
                  </a:lnTo>
                  <a:lnTo>
                    <a:pt x="0" y="197073"/>
                  </a:ln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100000">
                  <a:srgbClr val="3533CD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82" name="Google Shape;182;p6"/>
            <p:cNvSpPr txBox="1"/>
            <p:nvPr/>
          </p:nvSpPr>
          <p:spPr>
            <a:xfrm>
              <a:off x="0" y="-38100"/>
              <a:ext cx="2729500" cy="235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" name="Google Shape;183;p6"/>
          <p:cNvSpPr/>
          <p:nvPr/>
        </p:nvSpPr>
        <p:spPr>
          <a:xfrm>
            <a:off x="3812646" y="3267581"/>
            <a:ext cx="10392144" cy="3148494"/>
          </a:xfrm>
          <a:custGeom>
            <a:rect b="b" l="l" r="r" t="t"/>
            <a:pathLst>
              <a:path extrusionOk="0" h="2843740" w="9386250">
                <a:moveTo>
                  <a:pt x="0" y="0"/>
                </a:moveTo>
                <a:lnTo>
                  <a:pt x="9386250" y="0"/>
                </a:lnTo>
                <a:lnTo>
                  <a:pt x="9386250" y="2843740"/>
                </a:lnTo>
                <a:lnTo>
                  <a:pt x="0" y="284374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sp>
      <p:sp>
        <p:nvSpPr>
          <p:cNvPr id="184" name="Google Shape;184;p6"/>
          <p:cNvSpPr/>
          <p:nvPr/>
        </p:nvSpPr>
        <p:spPr>
          <a:xfrm>
            <a:off x="3812646" y="3239006"/>
            <a:ext cx="10363570" cy="3148494"/>
          </a:xfrm>
          <a:custGeom>
            <a:rect b="b" l="l" r="r" t="t"/>
            <a:pathLst>
              <a:path extrusionOk="0" h="3148494" w="10363570">
                <a:moveTo>
                  <a:pt x="0" y="0"/>
                </a:moveTo>
                <a:lnTo>
                  <a:pt x="10363569" y="0"/>
                </a:lnTo>
                <a:lnTo>
                  <a:pt x="10363569" y="3148494"/>
                </a:lnTo>
                <a:lnTo>
                  <a:pt x="0" y="31484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48000"/>
            </a:blip>
            <a:stretch>
              <a:fillRect b="-52855" l="0" r="0" t="-52855"/>
            </a:stretch>
          </a:blipFill>
          <a:ln>
            <a:noFill/>
          </a:ln>
        </p:spPr>
      </p:sp>
      <p:cxnSp>
        <p:nvCxnSpPr>
          <p:cNvPr id="185" name="Google Shape;185;p6"/>
          <p:cNvCxnSpPr/>
          <p:nvPr/>
        </p:nvCxnSpPr>
        <p:spPr>
          <a:xfrm>
            <a:off x="3798358" y="3239006"/>
            <a:ext cx="0" cy="3148494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" name="Google Shape;186;p6"/>
          <p:cNvCxnSpPr/>
          <p:nvPr/>
        </p:nvCxnSpPr>
        <p:spPr>
          <a:xfrm>
            <a:off x="14190503" y="3239006"/>
            <a:ext cx="0" cy="3148494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7" name="Google Shape;187;p6"/>
          <p:cNvCxnSpPr/>
          <p:nvPr/>
        </p:nvCxnSpPr>
        <p:spPr>
          <a:xfrm>
            <a:off x="3784071" y="6401788"/>
            <a:ext cx="1042072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8" name="Google Shape;188;p6"/>
          <p:cNvCxnSpPr/>
          <p:nvPr/>
        </p:nvCxnSpPr>
        <p:spPr>
          <a:xfrm>
            <a:off x="3784071" y="3253294"/>
            <a:ext cx="1042072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9" name="Google Shape;189;p6"/>
          <p:cNvCxnSpPr/>
          <p:nvPr/>
        </p:nvCxnSpPr>
        <p:spPr>
          <a:xfrm>
            <a:off x="8363087" y="5852898"/>
            <a:ext cx="1262687" cy="0"/>
          </a:xfrm>
          <a:prstGeom prst="straightConnector1">
            <a:avLst/>
          </a:prstGeom>
          <a:noFill/>
          <a:ln cap="flat" cmpd="sng" w="476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0" name="Google Shape;190;p6"/>
          <p:cNvSpPr/>
          <p:nvPr/>
        </p:nvSpPr>
        <p:spPr>
          <a:xfrm>
            <a:off x="16369377" y="9265913"/>
            <a:ext cx="871829" cy="871826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6"/>
          <p:cNvSpPr txBox="1"/>
          <p:nvPr/>
        </p:nvSpPr>
        <p:spPr>
          <a:xfrm>
            <a:off x="4767983" y="3696712"/>
            <a:ext cx="8452895" cy="189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IMPLEMENTANDO AUTOMAÇÃO NA LOCAÇÃO DE VEÍCULOS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259300" y="9265925"/>
            <a:ext cx="871825" cy="8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"/>
          <p:cNvSpPr/>
          <p:nvPr/>
        </p:nvSpPr>
        <p:spPr>
          <a:xfrm>
            <a:off x="16369377" y="9265913"/>
            <a:ext cx="871829" cy="871826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59300" y="9265925"/>
            <a:ext cx="871825" cy="871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9" name="Google Shape;199;p9"/>
          <p:cNvCxnSpPr/>
          <p:nvPr/>
        </p:nvCxnSpPr>
        <p:spPr>
          <a:xfrm>
            <a:off x="599973" y="566840"/>
            <a:ext cx="1781199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0" name="Google Shape;200;p9"/>
          <p:cNvSpPr/>
          <p:nvPr/>
        </p:nvSpPr>
        <p:spPr>
          <a:xfrm>
            <a:off x="333375" y="276429"/>
            <a:ext cx="533196" cy="533196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9"/>
          <p:cNvSpPr/>
          <p:nvPr/>
        </p:nvSpPr>
        <p:spPr>
          <a:xfrm>
            <a:off x="379399" y="322453"/>
            <a:ext cx="441148" cy="441148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9"/>
          <p:cNvSpPr/>
          <p:nvPr/>
        </p:nvSpPr>
        <p:spPr>
          <a:xfrm>
            <a:off x="413429" y="356483"/>
            <a:ext cx="373089" cy="373089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9"/>
          <p:cNvSpPr/>
          <p:nvPr/>
        </p:nvSpPr>
        <p:spPr>
          <a:xfrm>
            <a:off x="453123" y="396177"/>
            <a:ext cx="293699" cy="293699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9"/>
          <p:cNvSpPr txBox="1"/>
          <p:nvPr/>
        </p:nvSpPr>
        <p:spPr>
          <a:xfrm>
            <a:off x="1588476" y="276425"/>
            <a:ext cx="85002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Modelagem de processos AS 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4AA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A diagram of a company&#10;&#10;Description automatically generated" id="205" name="Google Shape;205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3375" y="1019982"/>
            <a:ext cx="9114070" cy="65200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diagram of a process&#10;&#10;Description automatically generated" id="206" name="Google Shape;206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92819" y="3288983"/>
            <a:ext cx="9461806" cy="5266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2"/>
          <p:cNvSpPr/>
          <p:nvPr/>
        </p:nvSpPr>
        <p:spPr>
          <a:xfrm>
            <a:off x="16369377" y="9265913"/>
            <a:ext cx="871829" cy="871826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59300" y="9265925"/>
            <a:ext cx="871825" cy="871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12"/>
          <p:cNvCxnSpPr/>
          <p:nvPr/>
        </p:nvCxnSpPr>
        <p:spPr>
          <a:xfrm>
            <a:off x="599973" y="566840"/>
            <a:ext cx="1781199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4" name="Google Shape;214;p12"/>
          <p:cNvSpPr/>
          <p:nvPr/>
        </p:nvSpPr>
        <p:spPr>
          <a:xfrm>
            <a:off x="333375" y="276429"/>
            <a:ext cx="533196" cy="533196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2"/>
          <p:cNvSpPr/>
          <p:nvPr/>
        </p:nvSpPr>
        <p:spPr>
          <a:xfrm>
            <a:off x="379399" y="322453"/>
            <a:ext cx="441148" cy="441148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2"/>
          <p:cNvSpPr/>
          <p:nvPr/>
        </p:nvSpPr>
        <p:spPr>
          <a:xfrm>
            <a:off x="413429" y="356483"/>
            <a:ext cx="373089" cy="373089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2"/>
          <p:cNvSpPr/>
          <p:nvPr/>
        </p:nvSpPr>
        <p:spPr>
          <a:xfrm>
            <a:off x="453123" y="396177"/>
            <a:ext cx="293699" cy="293699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2"/>
          <p:cNvSpPr txBox="1"/>
          <p:nvPr/>
        </p:nvSpPr>
        <p:spPr>
          <a:xfrm>
            <a:off x="1912776" y="200225"/>
            <a:ext cx="75816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Modelagem de processos AS 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4AA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A screenshot of a computer screen&#10;&#10;Description automatically generated" id="219" name="Google Shape;219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68553" y="1394020"/>
            <a:ext cx="14700823" cy="6994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" name="Google Shape;224;p13"/>
          <p:cNvCxnSpPr/>
          <p:nvPr/>
        </p:nvCxnSpPr>
        <p:spPr>
          <a:xfrm>
            <a:off x="599973" y="566840"/>
            <a:ext cx="1781199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5" name="Google Shape;225;p13"/>
          <p:cNvSpPr/>
          <p:nvPr/>
        </p:nvSpPr>
        <p:spPr>
          <a:xfrm>
            <a:off x="333375" y="276429"/>
            <a:ext cx="533196" cy="533196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3"/>
          <p:cNvSpPr/>
          <p:nvPr/>
        </p:nvSpPr>
        <p:spPr>
          <a:xfrm>
            <a:off x="379399" y="322453"/>
            <a:ext cx="441148" cy="441148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3"/>
          <p:cNvSpPr/>
          <p:nvPr/>
        </p:nvSpPr>
        <p:spPr>
          <a:xfrm>
            <a:off x="413429" y="356483"/>
            <a:ext cx="373089" cy="373089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3"/>
          <p:cNvSpPr/>
          <p:nvPr/>
        </p:nvSpPr>
        <p:spPr>
          <a:xfrm>
            <a:off x="453123" y="396177"/>
            <a:ext cx="293699" cy="293699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3"/>
          <p:cNvSpPr txBox="1"/>
          <p:nvPr/>
        </p:nvSpPr>
        <p:spPr>
          <a:xfrm>
            <a:off x="1771576" y="235250"/>
            <a:ext cx="78339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Modelagem de processos AS 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4AA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A screenshot of a computer screen&#10;&#10;Description automatically generated" id="230" name="Google Shape;23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026" y="1019982"/>
            <a:ext cx="9932864" cy="548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231" name="Google Shape;23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60263" y="3808483"/>
            <a:ext cx="10047633" cy="5673447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3"/>
          <p:cNvSpPr/>
          <p:nvPr/>
        </p:nvSpPr>
        <p:spPr>
          <a:xfrm>
            <a:off x="16369377" y="9265913"/>
            <a:ext cx="871829" cy="871826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259300" y="9265925"/>
            <a:ext cx="871825" cy="8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